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6" r:id="rId5"/>
  </p:sldMasterIdLst>
  <p:notesMasterIdLst>
    <p:notesMasterId r:id="rId11"/>
  </p:notesMasterIdLst>
  <p:handoutMasterIdLst>
    <p:handoutMasterId r:id="rId12"/>
  </p:handoutMasterIdLst>
  <p:sldIdLst>
    <p:sldId id="267" r:id="rId6"/>
    <p:sldId id="324" r:id="rId7"/>
    <p:sldId id="325" r:id="rId8"/>
    <p:sldId id="326" r:id="rId9"/>
    <p:sldId id="328" r:id="rId10"/>
  </p:sldIdLst>
  <p:sldSz cx="9144000" cy="4572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CF6069-07FA-4AED-9972-614E50DA63F8}">
          <p14:sldIdLst>
            <p14:sldId id="267"/>
            <p14:sldId id="324"/>
            <p14:sldId id="325"/>
            <p14:sldId id="326"/>
            <p14:sldId id="32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a Hall" initials="EH" lastIdx="6" clrIdx="0"/>
  <p:cmAuthor id="1" name="Shelley Moore" initials="SM" lastIdx="6" clrIdx="1"/>
  <p:cmAuthor id="2" name="Tracey Crewe" initials="TC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25"/>
    <a:srgbClr val="F8971D"/>
    <a:srgbClr val="782328"/>
    <a:srgbClr val="983322"/>
    <a:srgbClr val="739600"/>
    <a:srgbClr val="165788"/>
    <a:srgbClr val="1471AD"/>
    <a:srgbClr val="665546"/>
    <a:srgbClr val="8D8074"/>
    <a:srgbClr val="B4A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5" autoAdjust="0"/>
    <p:restoredTop sz="95571" autoAdjust="0"/>
  </p:normalViewPr>
  <p:slideViewPr>
    <p:cSldViewPr snapToGrid="0" snapToObjects="1" showGuides="1">
      <p:cViewPr>
        <p:scale>
          <a:sx n="90" d="100"/>
          <a:sy n="90" d="100"/>
        </p:scale>
        <p:origin x="-1464" y="-643"/>
      </p:cViewPr>
      <p:guideLst>
        <p:guide orient="horz" pos="2517"/>
        <p:guide orient="horz" pos="346"/>
        <p:guide orient="horz" pos="557"/>
        <p:guide pos="288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-2952" y="-90"/>
      </p:cViewPr>
      <p:guideLst>
        <p:guide orient="horz" pos="2342"/>
        <p:guide pos="343"/>
        <p:guide pos="397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2A5B6-24B5-49A7-B51C-CDAAFDE477C3}" type="slidenum">
              <a:rPr lang="en-CA" sz="1400" smtClean="0"/>
              <a:t>‹#›</a:t>
            </a:fld>
            <a:endParaRPr lang="en-CA" sz="1400"/>
          </a:p>
        </p:txBody>
      </p:sp>
    </p:spTree>
    <p:extLst>
      <p:ext uri="{BB962C8B-B14F-4D97-AF65-F5344CB8AC3E}">
        <p14:creationId xmlns:p14="http://schemas.microsoft.com/office/powerpoint/2010/main" val="3231563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82613" y="569913"/>
            <a:ext cx="5692775" cy="284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4513" y="3718559"/>
            <a:ext cx="5764212" cy="49580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/>
            </a:lvl1pPr>
          </a:lstStyle>
          <a:p>
            <a:fld id="{6F731CFC-7595-428D-93BE-6649E277849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7621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8788" indent="-171450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46125" indent="-171450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030288" indent="-171450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317625" indent="-171450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:\MDS\Sales &amp; Learning Support\Presentation Support\Templates\Working Files\image options\images for main template\WORLD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7613" y="1321860"/>
            <a:ext cx="4929188" cy="217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57200" y="1321860"/>
            <a:ext cx="3255114" cy="217681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:\MDS\Sales &amp; Learning Support\Presentation Support\Templates\..Canadian Division\Manulife\Manulife  green ba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3" y="3493009"/>
            <a:ext cx="8229617" cy="57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598" y="387943"/>
            <a:ext cx="8239205" cy="794683"/>
          </a:xfrm>
        </p:spPr>
        <p:txBody>
          <a:bodyPr anchor="ctr"/>
          <a:lstStyle>
            <a:lvl1pPr>
              <a:defRPr sz="3200" baseline="0"/>
            </a:lvl1pPr>
          </a:lstStyle>
          <a:p>
            <a:r>
              <a:rPr lang="en-US" dirty="0" smtClean="0"/>
              <a:t>Type presentation title here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606" y="1639825"/>
            <a:ext cx="2726309" cy="1540885"/>
          </a:xfrm>
        </p:spPr>
        <p:txBody>
          <a:bodyPr anchor="ctr"/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designation</a:t>
            </a:r>
            <a:br>
              <a:rPr lang="en-US" dirty="0" smtClean="0"/>
            </a:br>
            <a:r>
              <a:rPr lang="en-US" dirty="0" smtClean="0"/>
              <a:t>Business Title, </a:t>
            </a:r>
            <a:br>
              <a:rPr lang="en-US" dirty="0" smtClean="0"/>
            </a:br>
            <a:r>
              <a:rPr lang="en-US" dirty="0" smtClean="0"/>
              <a:t>Company name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BDCB-ADF3-44A1-B999-8153D3426398}" type="datetime1">
              <a:rPr lang="en-CA" smtClean="0"/>
              <a:t>14/03/2016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437" y="4185170"/>
            <a:ext cx="478250" cy="117129"/>
          </a:xfrm>
          <a:prstGeom prst="rect">
            <a:avLst/>
          </a:prstGeom>
        </p:spPr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363" y="876113"/>
            <a:ext cx="1524000" cy="164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1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(Arial font, size 24, sentence case)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9768" y="859326"/>
            <a:ext cx="4038600" cy="29411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main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0770" y="859326"/>
            <a:ext cx="4068411" cy="29411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main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68FE-A457-4C65-8B45-00948D691993}" type="datetime1">
              <a:rPr lang="en-CA" smtClean="0"/>
              <a:t>14/03/2016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2437" y="4185170"/>
            <a:ext cx="478250" cy="117129"/>
          </a:xfrm>
          <a:prstGeom prst="rect">
            <a:avLst/>
          </a:prstGeom>
        </p:spPr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36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(Arial font, size 24, sentence case)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8912" y="858606"/>
            <a:ext cx="4040188" cy="411395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8912" y="1316738"/>
            <a:ext cx="4040188" cy="24837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main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17594" y="858606"/>
            <a:ext cx="4041775" cy="411395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17594" y="1316738"/>
            <a:ext cx="4041775" cy="248373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main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BC29-6951-4042-A2A4-64899BE8BE01}" type="datetime1">
              <a:rPr lang="en-CA" smtClean="0"/>
              <a:t>14/03/2016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2437" y="4185170"/>
            <a:ext cx="478250" cy="117129"/>
          </a:xfrm>
          <a:prstGeom prst="rect">
            <a:avLst/>
          </a:prstGeom>
        </p:spPr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23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0" y="661181"/>
            <a:ext cx="8229600" cy="340156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your own copyright-free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056" y="60960"/>
            <a:ext cx="8247888" cy="53035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 smtClean="0"/>
              <a:t>Slide title (Arial font, size 24, sentence case)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2853212" y="4207089"/>
            <a:ext cx="45719" cy="30479"/>
          </a:xfrm>
        </p:spPr>
        <p:txBody>
          <a:bodyPr/>
          <a:lstStyle>
            <a:lvl1pPr marL="0" indent="0">
              <a:buNone/>
              <a:defRPr sz="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1983E-407C-430D-BC8B-1044B9737828}" type="datetime1">
              <a:rPr lang="en-CA" smtClean="0"/>
              <a:t>14/03/2016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2437" y="4185170"/>
            <a:ext cx="478250" cy="117129"/>
          </a:xfrm>
          <a:prstGeom prst="rect">
            <a:avLst/>
          </a:prstGeom>
        </p:spPr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3870" y="656419"/>
            <a:ext cx="8229600" cy="0"/>
          </a:xfrm>
          <a:prstGeom prst="line">
            <a:avLst/>
          </a:prstGeom>
          <a:ln w="12700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3870" y="4069292"/>
            <a:ext cx="8229600" cy="0"/>
          </a:xfrm>
          <a:prstGeom prst="line">
            <a:avLst/>
          </a:prstGeom>
          <a:ln w="285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08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8056" y="60960"/>
            <a:ext cx="8247888" cy="53035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 smtClean="0"/>
              <a:t>Slide title (Arial font, size 24, sentence case)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57615" y="859491"/>
            <a:ext cx="4929187" cy="29409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add content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3" y="859326"/>
            <a:ext cx="3008313" cy="29411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add caption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25C1-FFEE-49DE-91C1-0AF7F0FE160A}" type="datetime1">
              <a:rPr lang="en-CA" smtClean="0"/>
              <a:t>14/03/2016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2437" y="4185170"/>
            <a:ext cx="478250" cy="117129"/>
          </a:xfrm>
          <a:prstGeom prst="rect">
            <a:avLst/>
          </a:prstGeom>
        </p:spPr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40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27418-DB9D-4DA1-9EF3-F777B00902A4}" type="datetime1">
              <a:rPr lang="en-CA" smtClean="0"/>
              <a:t>14/03/2016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2437" y="4185170"/>
            <a:ext cx="478250" cy="117129"/>
          </a:xfrm>
          <a:prstGeom prst="rect">
            <a:avLst/>
          </a:prstGeom>
        </p:spPr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241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:\MDS\Sales &amp; Learning Support\Presentation Support\Templates\..Canadian Division\Manulife\stacked-v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8175" y="1321860"/>
            <a:ext cx="4928626" cy="217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T:\MDS\Sales &amp; Learning Support\Presentation Support\Templates\Working Files\image options\images for main template\WORLD2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3" y="1321860"/>
            <a:ext cx="3254375" cy="217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57200" y="3493009"/>
            <a:ext cx="8229600" cy="5791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4151" y="387943"/>
            <a:ext cx="8252651" cy="79468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 smtClean="0"/>
              <a:t>Click to add Thank you slide title </a:t>
            </a:r>
            <a:br>
              <a:rPr lang="en-US" dirty="0" smtClean="0"/>
            </a:br>
            <a:r>
              <a:rPr lang="en-US" dirty="0" smtClean="0"/>
              <a:t>(Arial font, size 32)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5AE3-C24F-42AB-B5D7-24245861709D}" type="datetime1">
              <a:rPr lang="en-CA" smtClean="0"/>
              <a:t>14/03/2016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437" y="4185170"/>
            <a:ext cx="478250" cy="117129"/>
          </a:xfrm>
          <a:prstGeom prst="rect">
            <a:avLst/>
          </a:prstGeom>
        </p:spPr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09" y="880201"/>
            <a:ext cx="1524000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9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(Arial font, size 24)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1656-63FA-4E5B-88B8-750D4F03A661}" type="datetime1">
              <a:rPr lang="en-CA" smtClean="0"/>
              <a:t>14/03/2016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437" y="4185170"/>
            <a:ext cx="478250" cy="117129"/>
          </a:xfrm>
          <a:prstGeom prst="rect">
            <a:avLst/>
          </a:prstGeom>
        </p:spPr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08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690104" y="173567"/>
            <a:ext cx="996696" cy="389043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Slide title (Arial font, size 24)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3567"/>
            <a:ext cx="6912864" cy="389043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B200-FBEB-47D5-A8AC-AD9ED8E5FCB7}" type="datetime1">
              <a:rPr lang="en-CA" smtClean="0"/>
              <a:t>14/03/2016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437" y="4185170"/>
            <a:ext cx="478250" cy="117129"/>
          </a:xfrm>
          <a:prstGeom prst="rect">
            <a:avLst/>
          </a:prstGeom>
        </p:spPr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07808" y="179918"/>
            <a:ext cx="0" cy="3906309"/>
          </a:xfrm>
          <a:prstGeom prst="line">
            <a:avLst/>
          </a:prstGeom>
          <a:ln w="12700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2437" y="179918"/>
            <a:ext cx="0" cy="3904403"/>
          </a:xfrm>
          <a:prstGeom prst="line">
            <a:avLst/>
          </a:prstGeom>
          <a:ln w="285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 descr="T:\MDS\Sales &amp; Learning Support\Presentation Support\Templates\..Canadian Division\Manulife\manulif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4238270"/>
            <a:ext cx="1460500" cy="17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5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ad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757616" y="1321859"/>
            <a:ext cx="4929187" cy="2170176"/>
          </a:xfrm>
        </p:spPr>
        <p:txBody>
          <a:bodyPr/>
          <a:lstStyle/>
          <a:p>
            <a:r>
              <a:rPr lang="en-US" dirty="0" smtClean="0"/>
              <a:t>Click icon to add your own copyright-free image</a:t>
            </a:r>
            <a:endParaRPr lang="en-CA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1321860"/>
            <a:ext cx="3255114" cy="217681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:\MDS\Sales &amp; Learning Support\Presentation Support\Templates\..Canadian Division\Manulife\Manulife  green ba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3" y="3493009"/>
            <a:ext cx="8229617" cy="57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598" y="387943"/>
            <a:ext cx="8239205" cy="79468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 smtClean="0"/>
              <a:t>Type presentation title here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1606" y="1639825"/>
            <a:ext cx="2726309" cy="1540885"/>
          </a:xfrm>
        </p:spPr>
        <p:txBody>
          <a:bodyPr anchor="ctr"/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designation</a:t>
            </a:r>
            <a:br>
              <a:rPr lang="en-US" dirty="0" smtClean="0"/>
            </a:br>
            <a:r>
              <a:rPr lang="en-US" dirty="0" smtClean="0"/>
              <a:t>Business title</a:t>
            </a:r>
            <a:br>
              <a:rPr lang="en-US" dirty="0" smtClean="0"/>
            </a:br>
            <a:r>
              <a:rPr lang="en-US" dirty="0" smtClean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FFEC-DCA1-4985-A94A-91B326769AED}" type="datetime1">
              <a:rPr lang="en-CA" smtClean="0"/>
              <a:t>14/03/2016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6384" y="880201"/>
            <a:ext cx="1560513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5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ad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322832"/>
            <a:ext cx="3255114" cy="2170176"/>
          </a:xfrm>
        </p:spPr>
        <p:txBody>
          <a:bodyPr/>
          <a:lstStyle/>
          <a:p>
            <a:r>
              <a:rPr lang="en-US" dirty="0" smtClean="0"/>
              <a:t>Click icon to add your own copyright-free image</a:t>
            </a:r>
            <a:endParaRPr lang="en-CA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757633" y="1322832"/>
            <a:ext cx="4929187" cy="2170176"/>
          </a:xfrm>
        </p:spPr>
        <p:txBody>
          <a:bodyPr/>
          <a:lstStyle/>
          <a:p>
            <a:r>
              <a:rPr lang="en-US" dirty="0" smtClean="0"/>
              <a:t>Click icon to add your own copyright-free image</a:t>
            </a:r>
            <a:endParaRPr lang="en-CA" dirty="0"/>
          </a:p>
        </p:txBody>
      </p:sp>
      <p:pic>
        <p:nvPicPr>
          <p:cNvPr id="1026" name="Picture 2" descr="T:\MDS\Sales &amp; Learning Support\Presentation Support\Templates\..Canadian Division\Manulife\Manulife  green ba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3" y="3493009"/>
            <a:ext cx="8229617" cy="57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598" y="387943"/>
            <a:ext cx="8239205" cy="794683"/>
          </a:xfrm>
        </p:spPr>
        <p:txBody>
          <a:bodyPr anchor="ctr"/>
          <a:lstStyle>
            <a:lvl1pPr>
              <a:defRPr sz="3200" baseline="0"/>
            </a:lvl1pPr>
          </a:lstStyle>
          <a:p>
            <a:r>
              <a:rPr lang="en-US" dirty="0" smtClean="0"/>
              <a:t>Type presentation title here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8348-D857-4171-99E8-B7F121233781}" type="datetime1">
              <a:rPr lang="en-CA" smtClean="0"/>
              <a:t>14/03/2016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590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(Arial font, size 24, sentence case)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main bullet (Arial font, size 20)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75EB-D02C-4556-9E95-C8830F52D775}" type="datetime1">
              <a:rPr lang="en-CA" smtClean="0"/>
              <a:t>14/03/2016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437" y="4185170"/>
            <a:ext cx="478250" cy="117129"/>
          </a:xfrm>
          <a:prstGeom prst="rect">
            <a:avLst/>
          </a:prstGeom>
        </p:spPr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31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ad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56710" y="1315907"/>
            <a:ext cx="8227920" cy="2749296"/>
          </a:xfrm>
        </p:spPr>
        <p:txBody>
          <a:bodyPr/>
          <a:lstStyle/>
          <a:p>
            <a:r>
              <a:rPr lang="en-US" dirty="0" smtClean="0"/>
              <a:t>Click icon to add your own copyright-free image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96" y="390398"/>
            <a:ext cx="8245404" cy="792480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857500" y="4198658"/>
            <a:ext cx="68262" cy="30479"/>
          </a:xfrm>
        </p:spPr>
        <p:txBody>
          <a:bodyPr anchor="b"/>
          <a:lstStyle>
            <a:lvl1pPr marL="0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B31E-35BB-4A42-82B7-5BBE23CCD301}" type="datetime1">
              <a:rPr lang="en-CA" smtClean="0"/>
              <a:t>14/03/2016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5" descr="T:\MDS\Sales &amp; Learning Support\Presentation Support\Templates\..Canadian Division\Manulife\manulif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4238270"/>
            <a:ext cx="1460500" cy="17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455030" y="4069292"/>
            <a:ext cx="8229600" cy="0"/>
          </a:xfrm>
          <a:prstGeom prst="line">
            <a:avLst/>
          </a:prstGeom>
          <a:ln w="285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5030" y="1310640"/>
            <a:ext cx="8229600" cy="0"/>
          </a:xfrm>
          <a:prstGeom prst="line">
            <a:avLst/>
          </a:prstGeom>
          <a:ln w="12700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6384" y="880201"/>
            <a:ext cx="1560513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64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ad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7200" y="1321734"/>
            <a:ext cx="3255114" cy="2170176"/>
          </a:xfrm>
        </p:spPr>
        <p:txBody>
          <a:bodyPr/>
          <a:lstStyle/>
          <a:p>
            <a:endParaRPr lang="en-CA"/>
          </a:p>
        </p:txBody>
      </p:sp>
      <p:pic>
        <p:nvPicPr>
          <p:cNvPr id="4099" name="Picture 3" descr="T:\MDS\Sales &amp; Learning Support\Presentation Support\Templates\..Canadian Division\Manulife\stacked-v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8175" y="1321735"/>
            <a:ext cx="4928626" cy="217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4151" y="387943"/>
            <a:ext cx="8252651" cy="79468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 smtClean="0"/>
              <a:t>Click to add Thank you slide title </a:t>
            </a:r>
            <a:br>
              <a:rPr lang="en-US" dirty="0" smtClean="0"/>
            </a:br>
            <a:r>
              <a:rPr lang="en-US" dirty="0" smtClean="0"/>
              <a:t>(Arial font, size 32)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1D91-2127-48C0-9734-D2D88848543B}" type="datetime1">
              <a:rPr lang="en-CA" smtClean="0"/>
              <a:t>14/03/2016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3493009"/>
            <a:ext cx="8229600" cy="5791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6384" y="880201"/>
            <a:ext cx="1560513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6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presenter inf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:\MDS\Sales &amp; Learning Support\Presentation Support\Templates\Working Files\image options\images for main template\4796249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57198" y="1321861"/>
            <a:ext cx="3255116" cy="21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:\MDS\Sales &amp; Learning Support\Presentation Support\Templates\Working Files\image options\images for main template\WORLD2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7613" y="1321860"/>
            <a:ext cx="4929188" cy="217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:\MDS\Sales &amp; Learning Support\Presentation Support\Templates\..Canadian Division\Manulife\Manulife  green ba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3" y="3493009"/>
            <a:ext cx="8229617" cy="57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598" y="387943"/>
            <a:ext cx="8239205" cy="794683"/>
          </a:xfrm>
        </p:spPr>
        <p:txBody>
          <a:bodyPr anchor="ctr"/>
          <a:lstStyle>
            <a:lvl1pPr>
              <a:defRPr sz="3200" baseline="0"/>
            </a:lvl1pPr>
          </a:lstStyle>
          <a:p>
            <a:r>
              <a:rPr lang="en-US" dirty="0" smtClean="0"/>
              <a:t>Type presentation title here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CE41-98BD-426D-A4A4-BF7912B8C275}" type="datetime1">
              <a:rPr lang="en-CA" smtClean="0"/>
              <a:t>14/03/2016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437" y="4185170"/>
            <a:ext cx="478250" cy="117129"/>
          </a:xfrm>
          <a:prstGeom prst="rect">
            <a:avLst/>
          </a:prstGeom>
        </p:spPr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06" y="880201"/>
            <a:ext cx="1530350" cy="164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0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1396" y="390398"/>
            <a:ext cx="8245404" cy="792480"/>
          </a:xfrm>
        </p:spPr>
        <p:txBody>
          <a:bodyPr anchor="ctr"/>
          <a:lstStyle>
            <a:lvl1pPr algn="l">
              <a:defRPr sz="3200" b="0" cap="none" baseline="0"/>
            </a:lvl1pPr>
          </a:lstStyle>
          <a:p>
            <a:r>
              <a:rPr lang="en-US" dirty="0" smtClean="0"/>
              <a:t>Click to add Agenda slide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857500" y="4198658"/>
            <a:ext cx="68262" cy="30479"/>
          </a:xfrm>
        </p:spPr>
        <p:txBody>
          <a:bodyPr anchor="b"/>
          <a:lstStyle>
            <a:lvl1pPr marL="0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6F3A-863D-46D7-A2A9-0ACAB700B0ED}" type="datetime1">
              <a:rPr lang="en-CA" smtClean="0"/>
              <a:t>14/03/2016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437" y="4185170"/>
            <a:ext cx="478250" cy="117129"/>
          </a:xfrm>
          <a:prstGeom prst="rect">
            <a:avLst/>
          </a:prstGeom>
        </p:spPr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5" descr="T:\MDS\Sales &amp; Learning Support\Presentation Support\Templates\..Canadian Division\Manulife\manulif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4238270"/>
            <a:ext cx="1460500" cy="17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2688" y="1519351"/>
            <a:ext cx="4139315" cy="23175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main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239512" y="1539279"/>
            <a:ext cx="3447288" cy="2297668"/>
          </a:xfrm>
        </p:spPr>
        <p:txBody>
          <a:bodyPr/>
          <a:lstStyle/>
          <a:p>
            <a:r>
              <a:rPr lang="en-US" dirty="0" smtClean="0"/>
              <a:t>Click icon to add your own copyright-free image</a:t>
            </a:r>
            <a:endParaRPr lang="en-CA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3870" y="4069292"/>
            <a:ext cx="8229600" cy="0"/>
          </a:xfrm>
          <a:prstGeom prst="line">
            <a:avLst/>
          </a:prstGeom>
          <a:ln w="285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3870" y="1310640"/>
            <a:ext cx="8229600" cy="0"/>
          </a:xfrm>
          <a:prstGeom prst="line">
            <a:avLst/>
          </a:prstGeom>
          <a:ln w="12700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6384" y="880199"/>
            <a:ext cx="1560513" cy="202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4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(Arial font, size 24, sentence case)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BA02-684F-4757-AE4E-6D552A0803B4}" type="datetime1">
              <a:rPr lang="en-CA" smtClean="0"/>
              <a:t>14/03/2016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2437" y="4185170"/>
            <a:ext cx="478250" cy="117129"/>
          </a:xfrm>
          <a:prstGeom prst="rect">
            <a:avLst/>
          </a:prstGeom>
        </p:spPr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46090" y="883710"/>
            <a:ext cx="8243091" cy="2849033"/>
          </a:xfrm>
        </p:spPr>
        <p:txBody>
          <a:bodyPr/>
          <a:lstStyle/>
          <a:p>
            <a:pPr lvl="0"/>
            <a:r>
              <a:rPr lang="en-US" dirty="0" smtClean="0"/>
              <a:t>Click icon to add table or chart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262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(Arial font, size 24, sentence case)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3107-EA54-4264-9D6B-FBACB7E8A66F}" type="datetime1">
              <a:rPr lang="en-CA" smtClean="0"/>
              <a:t>14/03/2016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2437" y="4185170"/>
            <a:ext cx="478250" cy="117129"/>
          </a:xfrm>
          <a:prstGeom prst="rect">
            <a:avLst/>
          </a:prstGeom>
        </p:spPr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46090" y="1261872"/>
            <a:ext cx="8243091" cy="2470870"/>
          </a:xfrm>
        </p:spPr>
        <p:txBody>
          <a:bodyPr/>
          <a:lstStyle/>
          <a:p>
            <a:pPr lvl="0"/>
            <a:r>
              <a:rPr lang="en-US" dirty="0" smtClean="0"/>
              <a:t>Click icon to add table or chart</a:t>
            </a:r>
            <a:endParaRPr lang="en-CA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8912" y="864338"/>
            <a:ext cx="8247888" cy="348767"/>
          </a:xfrm>
        </p:spPr>
        <p:txBody>
          <a:bodyPr anchor="t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Subtitle (Arial font, bold, size 16)</a:t>
            </a:r>
          </a:p>
        </p:txBody>
      </p:sp>
    </p:spTree>
    <p:extLst>
      <p:ext uri="{BB962C8B-B14F-4D97-AF65-F5344CB8AC3E}">
        <p14:creationId xmlns:p14="http://schemas.microsoft.com/office/powerpoint/2010/main" val="1334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(Arial font, size 24, sentence case)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688" y="859803"/>
            <a:ext cx="4422779" cy="29750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main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4D60-80C8-41A0-A75E-7C32B0F24855}" type="datetime1">
              <a:rPr lang="en-CA" smtClean="0"/>
              <a:t>14/03/2016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239512" y="883709"/>
            <a:ext cx="3447288" cy="2951176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Wingdings" panose="05000000000000000000" pitchFamily="2" charset="2"/>
              <a:buChar char="§"/>
              <a:tabLst/>
              <a:defRPr/>
            </a:lvl1pPr>
          </a:lstStyle>
          <a:p>
            <a:r>
              <a:rPr lang="en-US" dirty="0" smtClean="0"/>
              <a:t>Click icon to add your own copyright-free image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4188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MDS\Sales &amp; Learning Support\Presentation Support\Templates\Working Files\image options\images for main template\WORLD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3" r="2213" b="4427"/>
          <a:stretch/>
        </p:blipFill>
        <p:spPr bwMode="auto">
          <a:xfrm>
            <a:off x="455535" y="1312227"/>
            <a:ext cx="8229600" cy="275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1396" y="390398"/>
            <a:ext cx="8245404" cy="792480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 smtClean="0"/>
              <a:t>Chapter slide title (Arial font, size 32)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857500" y="4198658"/>
            <a:ext cx="68262" cy="30479"/>
          </a:xfrm>
        </p:spPr>
        <p:txBody>
          <a:bodyPr anchor="b"/>
          <a:lstStyle>
            <a:lvl1pPr marL="0" indent="0">
              <a:buNone/>
              <a:defRPr sz="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BFEB-02C7-48CD-9F4E-EFB61D6764BA}" type="datetime1">
              <a:rPr lang="en-CA" smtClean="0"/>
              <a:t>14/03/2016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437" y="4185170"/>
            <a:ext cx="478250" cy="117129"/>
          </a:xfrm>
          <a:prstGeom prst="rect">
            <a:avLst/>
          </a:prstGeom>
        </p:spPr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5" descr="T:\MDS\Sales &amp; Learning Support\Presentation Support\Templates\..Canadian Division\Manulife\manulif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4238270"/>
            <a:ext cx="1460500" cy="17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455535" y="4069292"/>
            <a:ext cx="8229600" cy="0"/>
          </a:xfrm>
          <a:prstGeom prst="line">
            <a:avLst/>
          </a:prstGeom>
          <a:ln w="285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5535" y="1310640"/>
            <a:ext cx="8229600" cy="0"/>
          </a:xfrm>
          <a:prstGeom prst="line">
            <a:avLst/>
          </a:prstGeom>
          <a:ln w="12700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698" y="883710"/>
            <a:ext cx="1530350" cy="167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2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(Arial font, size 24, sentence case)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0DCA-EED7-4C0A-9E39-127D7DE96DF2}" type="datetime1">
              <a:rPr lang="en-CA" smtClean="0"/>
              <a:t>14/03/2016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2437" y="4185170"/>
            <a:ext cx="478250" cy="117129"/>
          </a:xfrm>
          <a:prstGeom prst="rect">
            <a:avLst/>
          </a:prstGeom>
        </p:spPr>
        <p:txBody>
          <a:bodyPr/>
          <a:lstStyle/>
          <a:p>
            <a:fld id="{6F0EBB0A-4DD2-40E9-8A82-C8573B951B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36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32689" y="656419"/>
            <a:ext cx="8250781" cy="32805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297" y="63273"/>
            <a:ext cx="7396779" cy="5281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Slide title (Arial font, size 24, sentence case)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689" y="859804"/>
            <a:ext cx="4135982" cy="29233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add main bullet (Arial font, size 20)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857500" y="4237568"/>
            <a:ext cx="73820" cy="304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A70D1-06F6-4816-8DCF-FE1BFBA1C8DD}" type="datetime1">
              <a:rPr lang="en-CA" smtClean="0"/>
              <a:t>14/03/2016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860263" y="4268048"/>
            <a:ext cx="52769" cy="304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0" name="Diagonal Stripe 9"/>
          <p:cNvSpPr/>
          <p:nvPr userDrawn="1"/>
        </p:nvSpPr>
        <p:spPr>
          <a:xfrm>
            <a:off x="3810000" y="3937000"/>
            <a:ext cx="677333" cy="465666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32690" y="3920065"/>
            <a:ext cx="3715976" cy="2328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32689" y="3970867"/>
            <a:ext cx="3377311" cy="431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66" y="3960279"/>
            <a:ext cx="3307137" cy="5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3623733" y="3941231"/>
            <a:ext cx="372534" cy="284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0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3" r:id="rId5"/>
    <p:sldLayoutId id="2147483664" r:id="rId6"/>
    <p:sldLayoutId id="2147483661" r:id="rId7"/>
    <p:sldLayoutId id="2147483651" r:id="rId8"/>
    <p:sldLayoutId id="2147483654" r:id="rId9"/>
    <p:sldLayoutId id="2147483652" r:id="rId10"/>
    <p:sldLayoutId id="2147483653" r:id="rId11"/>
    <p:sldLayoutId id="2147483657" r:id="rId12"/>
    <p:sldLayoutId id="2147483656" r:id="rId13"/>
    <p:sldLayoutId id="2147483655" r:id="rId14"/>
    <p:sldLayoutId id="2147483665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573088" indent="-233363" algn="l" defTabSz="9144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15000"/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917575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15000"/>
        <a:buFont typeface="Wingdings" panose="05000000000000000000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255713" indent="-233363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15000"/>
        <a:buFont typeface="Wingdings" panose="05000000000000000000" pitchFamily="2" charset="2"/>
        <a:buChar char="§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608138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15000"/>
        <a:buFont typeface="Wingdings" panose="05000000000000000000" pitchFamily="2" charset="2"/>
        <a:buChar char="§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297" y="63273"/>
            <a:ext cx="8243885" cy="5281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688" y="859804"/>
            <a:ext cx="8254115" cy="29233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857500" y="4237568"/>
            <a:ext cx="73820" cy="304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FC818-F21B-44F4-AD78-DF0AFBE85291}" type="datetime1">
              <a:rPr lang="en-CA" smtClean="0"/>
              <a:t>14/03/2016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860263" y="4268048"/>
            <a:ext cx="52769" cy="304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7" y="4313411"/>
            <a:ext cx="478250" cy="1171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6F0EBB0A-4DD2-40E9-8A82-C8573B951B20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870" y="656419"/>
            <a:ext cx="8229600" cy="0"/>
          </a:xfrm>
          <a:prstGeom prst="line">
            <a:avLst/>
          </a:prstGeom>
          <a:ln w="12700">
            <a:solidFill>
              <a:schemeClr val="accent6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53870" y="4069292"/>
            <a:ext cx="8229600" cy="0"/>
          </a:xfrm>
          <a:prstGeom prst="line">
            <a:avLst/>
          </a:prstGeom>
          <a:ln w="285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T:\MDS\Sales &amp; Learning Support\Presentation Support\Templates\..Canadian Division\Manulife\manulif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6300" y="4238270"/>
            <a:ext cx="1460500" cy="17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5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4" r:id="rId3"/>
    <p:sldLayoutId id="214748368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33363" algn="l" defTabSz="9144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1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7575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1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33363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15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8138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15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2688" y="859803"/>
            <a:ext cx="4571111" cy="2975083"/>
          </a:xfrm>
        </p:spPr>
        <p:txBody>
          <a:bodyPr anchor="ctr"/>
          <a:lstStyle/>
          <a:p>
            <a:pPr eaLnBrk="0" hangingPunct="0">
              <a:spcBef>
                <a:spcPct val="20000"/>
              </a:spcBef>
            </a:pPr>
            <a:r>
              <a:rPr lang="en-US" altLang="en-US" sz="2600" dirty="0"/>
              <a:t>Changes are coming to the &lt;ABC </a:t>
            </a:r>
            <a:r>
              <a:rPr lang="en-US" altLang="en-US" sz="2600" dirty="0" smtClean="0"/>
              <a:t>Company </a:t>
            </a:r>
            <a:r>
              <a:rPr lang="en-US" altLang="en-US" sz="2600" dirty="0"/>
              <a:t>Group Retirement </a:t>
            </a:r>
            <a:r>
              <a:rPr lang="en-US" altLang="en-US" sz="2600" dirty="0" smtClean="0"/>
              <a:t>Program&gt;.</a:t>
            </a:r>
            <a:endParaRPr lang="en-US" alt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33" y="922873"/>
            <a:ext cx="2827876" cy="2827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992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848">
        <p:fade/>
      </p:transition>
    </mc:Choice>
    <mc:Fallback xmlns="">
      <p:transition spd="med" advTm="108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89" y="859803"/>
            <a:ext cx="4139312" cy="2975083"/>
          </a:xfrm>
        </p:spPr>
        <p:txBody>
          <a:bodyPr vert="horz" lIns="0" tIns="0" rIns="0" bIns="0" rtlCol="0" anchor="ctr">
            <a:no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2400" dirty="0" smtClean="0"/>
              <a:t>On &lt;DD,MM,YYYY&gt; the </a:t>
            </a:r>
            <a:r>
              <a:rPr lang="en-US" altLang="en-US" sz="2400" dirty="0" smtClean="0"/>
              <a:t>&lt;group </a:t>
            </a:r>
            <a:r>
              <a:rPr lang="en-US" altLang="en-US" sz="2400" dirty="0" smtClean="0"/>
              <a:t>retirement </a:t>
            </a:r>
            <a:r>
              <a:rPr lang="en-US" altLang="en-US" sz="2400" dirty="0" smtClean="0"/>
              <a:t>program&gt; </a:t>
            </a:r>
            <a:r>
              <a:rPr lang="en-US" altLang="en-US" sz="2400" dirty="0" smtClean="0"/>
              <a:t>will move automatically to Manulife. </a:t>
            </a:r>
            <a:endParaRPr lang="en-US" altLang="en-US" sz="2400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35" y="920219"/>
            <a:ext cx="3657601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0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427">
        <p:fade/>
      </p:transition>
    </mc:Choice>
    <mc:Fallback xmlns="">
      <p:transition spd="med" advTm="94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23" y="859804"/>
            <a:ext cx="4257844" cy="2807322"/>
          </a:xfrm>
        </p:spPr>
        <p:txBody>
          <a:bodyPr/>
          <a:lstStyle/>
          <a:p>
            <a:r>
              <a:rPr lang="en-US" sz="2200" dirty="0">
                <a:latin typeface="Arial" charset="0"/>
              </a:rPr>
              <a:t>Important information about </a:t>
            </a:r>
            <a:r>
              <a:rPr lang="en-US" sz="2200" dirty="0" smtClean="0">
                <a:latin typeface="Arial" charset="0"/>
              </a:rPr>
              <a:t/>
            </a:r>
            <a:br>
              <a:rPr lang="en-US" sz="2200" dirty="0" smtClean="0">
                <a:latin typeface="Arial" charset="0"/>
              </a:rPr>
            </a:br>
            <a:r>
              <a:rPr lang="en-US" sz="2200" dirty="0" smtClean="0">
                <a:latin typeface="Arial" charset="0"/>
              </a:rPr>
              <a:t>the move:</a:t>
            </a:r>
          </a:p>
          <a:p>
            <a:pPr marL="628650">
              <a:spcBef>
                <a:spcPts val="600"/>
              </a:spcBef>
              <a:buClr>
                <a:schemeClr val="bg1"/>
              </a:buClr>
              <a:defRPr/>
            </a:pPr>
            <a:r>
              <a:rPr lang="en-US" sz="1600" dirty="0">
                <a:latin typeface="Arial" charset="0"/>
              </a:rPr>
              <a:t>No </a:t>
            </a:r>
            <a:r>
              <a:rPr lang="en-US" sz="1600" dirty="0" smtClean="0">
                <a:latin typeface="Arial" charset="0"/>
              </a:rPr>
              <a:t>action required by you to facilitate the transition to Manulife.</a:t>
            </a:r>
            <a:endParaRPr lang="en-US" sz="1600" dirty="0">
              <a:latin typeface="Arial" charset="0"/>
            </a:endParaRPr>
          </a:p>
          <a:p>
            <a:pPr marL="628650">
              <a:buClr>
                <a:schemeClr val="bg1"/>
              </a:buClr>
              <a:defRPr/>
            </a:pPr>
            <a:r>
              <a:rPr lang="en-US" sz="1600" dirty="0" smtClean="0">
                <a:latin typeface="Arial" charset="0"/>
              </a:rPr>
              <a:t>Your personal and financial data will </a:t>
            </a:r>
            <a:r>
              <a:rPr lang="en-US" sz="1600" dirty="0">
                <a:latin typeface="Arial" charset="0"/>
              </a:rPr>
              <a:t>move </a:t>
            </a:r>
            <a:r>
              <a:rPr lang="en-US" sz="1600" dirty="0" smtClean="0">
                <a:latin typeface="Arial" charset="0"/>
              </a:rPr>
              <a:t>automatically. </a:t>
            </a:r>
            <a:endParaRPr lang="en-US" sz="1600" dirty="0">
              <a:latin typeface="Arial" charset="0"/>
            </a:endParaRPr>
          </a:p>
          <a:p>
            <a:pPr marL="628650">
              <a:buClr>
                <a:schemeClr val="bg1"/>
              </a:buClr>
              <a:defRPr/>
            </a:pPr>
            <a:r>
              <a:rPr lang="en-US" sz="1600" dirty="0" smtClean="0">
                <a:latin typeface="Arial" charset="0"/>
              </a:rPr>
              <a:t>Market-based </a:t>
            </a:r>
            <a:r>
              <a:rPr lang="en-US" sz="1600" dirty="0">
                <a:latin typeface="Arial" charset="0"/>
              </a:rPr>
              <a:t>funds will not change as a result of this </a:t>
            </a:r>
            <a:r>
              <a:rPr lang="en-US" sz="1600" dirty="0" smtClean="0">
                <a:latin typeface="Arial" charset="0"/>
              </a:rPr>
              <a:t>transition </a:t>
            </a:r>
            <a:r>
              <a:rPr lang="en-US" sz="1600" dirty="0">
                <a:latin typeface="Arial" charset="0"/>
              </a:rPr>
              <a:t>and guaranteed funds will retain the same deposit rates, terms to maturity, and maturity values</a:t>
            </a: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18" y="915664"/>
            <a:ext cx="3556156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344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344">
        <p:fade/>
      </p:transition>
    </mc:Choice>
    <mc:Fallback xmlns="">
      <p:transition spd="med" advTm="15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89" y="877211"/>
            <a:ext cx="4139311" cy="2975083"/>
          </a:xfrm>
        </p:spPr>
        <p:txBody>
          <a:bodyPr anchor="t"/>
          <a:lstStyle/>
          <a:p>
            <a:r>
              <a:rPr lang="en-US" sz="1800" b="1" dirty="0" smtClean="0"/>
              <a:t>Manulife offers excellent resources to plan </a:t>
            </a:r>
            <a:r>
              <a:rPr lang="en-US" sz="1800" b="1" dirty="0"/>
              <a:t>and save for </a:t>
            </a:r>
            <a:r>
              <a:rPr lang="en-US" sz="1800" b="1" dirty="0" smtClean="0"/>
              <a:t>retirement, including:</a:t>
            </a:r>
            <a:endParaRPr lang="en-US" sz="1800" dirty="0"/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Steps Retirement Program® </a:t>
            </a:r>
            <a:r>
              <a:rPr lang="en-US" sz="1400" dirty="0" smtClean="0"/>
              <a:t>which helps </a:t>
            </a:r>
            <a:r>
              <a:rPr lang="en-US" sz="1400" dirty="0"/>
              <a:t>you set your retirement income </a:t>
            </a:r>
            <a:r>
              <a:rPr lang="en-US" sz="1400" dirty="0" smtClean="0"/>
              <a:t>goal, create </a:t>
            </a:r>
            <a:r>
              <a:rPr lang="en-US" sz="1400" dirty="0"/>
              <a:t>a plan to achieve it, and track your progress.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Account </a:t>
            </a:r>
            <a:r>
              <a:rPr lang="en-US" sz="1400" dirty="0"/>
              <a:t>statements showing more than just numbers. See your </a:t>
            </a:r>
            <a:r>
              <a:rPr lang="en-US" sz="1400" dirty="0" smtClean="0"/>
              <a:t>balance, your </a:t>
            </a:r>
            <a:r>
              <a:rPr lang="en-US" sz="1400" dirty="0"/>
              <a:t>estimated annual retirement income, and any actions you need to take.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Secure </a:t>
            </a:r>
            <a:r>
              <a:rPr lang="en-US" sz="1400" dirty="0"/>
              <a:t>website and telephone access help you manage and monitor </a:t>
            </a:r>
            <a:r>
              <a:rPr lang="en-US" sz="1400" dirty="0" smtClean="0"/>
              <a:t>your account </a:t>
            </a:r>
            <a:r>
              <a:rPr lang="en-US" sz="1400" dirty="0"/>
              <a:t>at your convenience.</a:t>
            </a:r>
            <a:endParaRPr lang="en-US" sz="1400" dirty="0" smtClean="0">
              <a:latin typeface="Arial" charset="0"/>
            </a:endParaRPr>
          </a:p>
          <a:p>
            <a:endParaRPr lang="en-US" sz="2400" dirty="0">
              <a:latin typeface="Arial" charset="0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73" y="918152"/>
            <a:ext cx="3557016" cy="25846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168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495">
        <p:fade/>
      </p:transition>
    </mc:Choice>
    <mc:Fallback xmlns="">
      <p:transition spd="med" advTm="134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88" y="859804"/>
            <a:ext cx="8228711" cy="2923303"/>
          </a:xfrm>
        </p:spPr>
        <p:txBody>
          <a:bodyPr anchor="ctr"/>
          <a:lstStyle/>
          <a:p>
            <a:pPr algn="ctr"/>
            <a:r>
              <a:rPr lang="en-US" altLang="en-US" sz="2600" dirty="0" smtClean="0">
                <a:latin typeface="Arial" charset="0"/>
              </a:rPr>
              <a:t>Visit Manulife.ca/welcome to learn more.</a:t>
            </a:r>
            <a:endParaRPr lang="en-US" altLang="en-US" sz="2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934">
        <p:fade/>
      </p:transition>
    </mc:Choice>
    <mc:Fallback xmlns="">
      <p:transition spd="med" advTm="99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st common layouts">
  <a:themeElements>
    <a:clrScheme name="MLI - new">
      <a:dk1>
        <a:sysClr val="windowText" lastClr="000000"/>
      </a:dk1>
      <a:lt1>
        <a:sysClr val="window" lastClr="FFFFFF"/>
      </a:lt1>
      <a:dk2>
        <a:srgbClr val="284E36"/>
      </a:dk2>
      <a:lt2>
        <a:srgbClr val="AFB4B8"/>
      </a:lt2>
      <a:accent1>
        <a:srgbClr val="00693C"/>
      </a:accent1>
      <a:accent2>
        <a:srgbClr val="EEB111"/>
      </a:accent2>
      <a:accent3>
        <a:srgbClr val="5E9CAE"/>
      </a:accent3>
      <a:accent4>
        <a:srgbClr val="DF7A1C"/>
      </a:accent4>
      <a:accent5>
        <a:srgbClr val="002D62"/>
      </a:accent5>
      <a:accent6>
        <a:srgbClr val="7A828C"/>
      </a:accent6>
      <a:hlink>
        <a:srgbClr val="165788"/>
      </a:hlink>
      <a:folHlink>
        <a:srgbClr val="5E9C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dd your own images to Title, Chapter and Thank you slides using these layouts">
  <a:themeElements>
    <a:clrScheme name="MLI - new">
      <a:dk1>
        <a:sysClr val="windowText" lastClr="000000"/>
      </a:dk1>
      <a:lt1>
        <a:sysClr val="window" lastClr="FFFFFF"/>
      </a:lt1>
      <a:dk2>
        <a:srgbClr val="284E36"/>
      </a:dk2>
      <a:lt2>
        <a:srgbClr val="AFB4B8"/>
      </a:lt2>
      <a:accent1>
        <a:srgbClr val="00693C"/>
      </a:accent1>
      <a:accent2>
        <a:srgbClr val="EEB111"/>
      </a:accent2>
      <a:accent3>
        <a:srgbClr val="5E9CAE"/>
      </a:accent3>
      <a:accent4>
        <a:srgbClr val="DF7A1C"/>
      </a:accent4>
      <a:accent5>
        <a:srgbClr val="002D62"/>
      </a:accent5>
      <a:accent6>
        <a:srgbClr val="7A828C"/>
      </a:accent6>
      <a:hlink>
        <a:srgbClr val="165788"/>
      </a:hlink>
      <a:folHlink>
        <a:srgbClr val="5E9C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LI - new">
      <a:dk1>
        <a:sysClr val="windowText" lastClr="000000"/>
      </a:dk1>
      <a:lt1>
        <a:sysClr val="window" lastClr="FFFFFF"/>
      </a:lt1>
      <a:dk2>
        <a:srgbClr val="284E36"/>
      </a:dk2>
      <a:lt2>
        <a:srgbClr val="AFB4B8"/>
      </a:lt2>
      <a:accent1>
        <a:srgbClr val="00693C"/>
      </a:accent1>
      <a:accent2>
        <a:srgbClr val="EEB111"/>
      </a:accent2>
      <a:accent3>
        <a:srgbClr val="5E9CAE"/>
      </a:accent3>
      <a:accent4>
        <a:srgbClr val="DF7A1C"/>
      </a:accent4>
      <a:accent5>
        <a:srgbClr val="002D62"/>
      </a:accent5>
      <a:accent6>
        <a:srgbClr val="7A828C"/>
      </a:accent6>
      <a:hlink>
        <a:srgbClr val="165788"/>
      </a:hlink>
      <a:folHlink>
        <a:srgbClr val="5E9C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MLI - new">
      <a:dk1>
        <a:sysClr val="windowText" lastClr="000000"/>
      </a:dk1>
      <a:lt1>
        <a:sysClr val="window" lastClr="FFFFFF"/>
      </a:lt1>
      <a:dk2>
        <a:srgbClr val="284E36"/>
      </a:dk2>
      <a:lt2>
        <a:srgbClr val="AFB4B8"/>
      </a:lt2>
      <a:accent1>
        <a:srgbClr val="00693C"/>
      </a:accent1>
      <a:accent2>
        <a:srgbClr val="EEB111"/>
      </a:accent2>
      <a:accent3>
        <a:srgbClr val="5E9CAE"/>
      </a:accent3>
      <a:accent4>
        <a:srgbClr val="DF7A1C"/>
      </a:accent4>
      <a:accent5>
        <a:srgbClr val="002D62"/>
      </a:accent5>
      <a:accent6>
        <a:srgbClr val="7A828C"/>
      </a:accent6>
      <a:hlink>
        <a:srgbClr val="165788"/>
      </a:hlink>
      <a:folHlink>
        <a:srgbClr val="5E9C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C462751000EC12459CD599E3BFD7CCB4" ma:contentTypeVersion="1" ma:contentTypeDescription="Upload an image or a photograph." ma:contentTypeScope="" ma:versionID="fbbb9f0383095467e0464a4d4383d4bd">
  <xsd:schema xmlns:xsd="http://www.w3.org/2001/XMLSchema" xmlns:p="http://schemas.microsoft.com/office/2006/metadata/properties" xmlns:ns1="http://schemas.microsoft.com/sharepoint/v3" xmlns:ns2="f68bd50e-8fb4-4ba7-b480-0f2cbe2f9c0d" targetNamespace="http://schemas.microsoft.com/office/2006/metadata/properties" ma:root="true" ma:fieldsID="171e82041c4c48914a4c57df86b21c5d" ns1:_="" ns2:_="">
    <xsd:import namespace="http://schemas.microsoft.com/sharepoint/v3"/>
    <xsd:import namespace="f68bd50e-8fb4-4ba7-b480-0f2cbe2f9c0d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/>
      </xsd:simpleType>
    </xsd:element>
  </xsd:schema>
  <xsd:schema xmlns:xsd="http://www.w3.org/2001/XMLSchema" xmlns:dms="http://schemas.microsoft.com/office/2006/documentManagement/types" targetNamespace="f68bd50e-8fb4-4ba7-b480-0f2cbe2f9c0d" elementFormDefault="qualified">
    <xsd:import namespace="http://schemas.microsoft.com/office/2006/documentManagement/types"/>
    <xsd:element name="Category" ma:index="23" nillable="true" ma:displayName="Category" ma:default="Licensed Images" ma:format="Dropdown" ma:internalName="Category">
      <xsd:simpleType>
        <xsd:restriction base="dms:Choice">
          <xsd:enumeration value="Manulife Buildings"/>
          <xsd:enumeration value="Events"/>
          <xsd:enumeration value="Historic"/>
          <xsd:enumeration value="Licensed Images"/>
          <xsd:enumeration value="Peopl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Category xmlns="f68bd50e-8fb4-4ba7-b480-0f2cbe2f9c0d">Licensed Images</Category>
    <ImageCreateDate xmlns="http://schemas.microsoft.com/sharepoint/v3" xsi:nil="true"/>
    <Description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F181EC-74A4-41EF-B917-4253B5F11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8bd50e-8fb4-4ba7-b480-0f2cbe2f9c0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4B38B11-6B75-4400-8E60-7E8BFA20CF28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purl.org/dc/elements/1.1/"/>
    <ds:schemaRef ds:uri="f68bd50e-8fb4-4ba7-b480-0f2cbe2f9c0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BB3FFB-147A-41C3-8849-111DB9B4F2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119</Words>
  <Application>Microsoft Office PowerPoint</Application>
  <PresentationFormat>Custom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Most common layouts</vt:lpstr>
      <vt:lpstr>Add your own images to Title, Chapter and Thank you slides using these layouts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>Manulife Financial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tayland</dc:creator>
  <cp:lastModifiedBy>Tracey Crewe</cp:lastModifiedBy>
  <cp:revision>210</cp:revision>
  <cp:lastPrinted>2014-07-14T11:55:12Z</cp:lastPrinted>
  <dcterms:created xsi:type="dcterms:W3CDTF">2014-07-07T14:05:26Z</dcterms:created>
  <dcterms:modified xsi:type="dcterms:W3CDTF">2016-03-14T18:16:35Z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0x01010200C462751000EC12459CD599E3BFD7CCB4</vt:lpwstr>
  </property>
</Properties>
</file>