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6" r:id="rId5"/>
  </p:sldMasterIdLst>
  <p:notesMasterIdLst>
    <p:notesMasterId r:id="rId11"/>
  </p:notesMasterIdLst>
  <p:handoutMasterIdLst>
    <p:handoutMasterId r:id="rId12"/>
  </p:handoutMasterIdLst>
  <p:sldIdLst>
    <p:sldId id="267" r:id="rId6"/>
    <p:sldId id="324" r:id="rId7"/>
    <p:sldId id="325" r:id="rId8"/>
    <p:sldId id="326" r:id="rId9"/>
    <p:sldId id="328" r:id="rId10"/>
  </p:sldIdLst>
  <p:sldSz cx="9144000" cy="4572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0CF6069-07FA-4AED-9972-614E50DA63F8}">
          <p14:sldIdLst>
            <p14:sldId id="267"/>
            <p14:sldId id="324"/>
            <p14:sldId id="325"/>
            <p14:sldId id="326"/>
            <p14:sldId id="328"/>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ca Hall" initials="EH" lastIdx="6" clrIdx="0"/>
  <p:cmAuthor id="1" name="Shelley Moore" initials="SM" lastIdx="6" clrIdx="1"/>
  <p:cmAuthor id="2" name="Tracey Crewe" initials="TC" lastIdx="0" clrIdx="2"/>
  <p:cmAuthor id="3" name="Tania Kossatkine" initials="TK" lastIdx="8" clrIdx="3"/>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425"/>
    <a:srgbClr val="F8971D"/>
    <a:srgbClr val="782328"/>
    <a:srgbClr val="983322"/>
    <a:srgbClr val="739600"/>
    <a:srgbClr val="165788"/>
    <a:srgbClr val="1471AD"/>
    <a:srgbClr val="665546"/>
    <a:srgbClr val="8D8074"/>
    <a:srgbClr val="B4A7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75" autoAdjust="0"/>
    <p:restoredTop sz="95571" autoAdjust="0"/>
  </p:normalViewPr>
  <p:slideViewPr>
    <p:cSldViewPr snapToGrid="0" snapToObjects="1" showGuides="1">
      <p:cViewPr>
        <p:scale>
          <a:sx n="90" d="100"/>
          <a:sy n="90" d="100"/>
        </p:scale>
        <p:origin x="-274" y="-58"/>
      </p:cViewPr>
      <p:guideLst>
        <p:guide orient="horz" pos="2517"/>
        <p:guide orient="horz" pos="346"/>
        <p:guide orient="horz" pos="557"/>
        <p:guide pos="2880"/>
        <p:guide pos="288"/>
        <p:guide pos="5472"/>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53" d="100"/>
          <a:sy n="53" d="100"/>
        </p:scale>
        <p:origin x="-2952" y="-90"/>
      </p:cViewPr>
      <p:guideLst>
        <p:guide orient="horz" pos="2342"/>
        <p:guide pos="343"/>
        <p:guide pos="397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2A52A5B6-24B5-49A7-B51C-CDAAFDE477C3}" type="slidenum">
              <a:rPr lang="en-CA" sz="1400" smtClean="0"/>
              <a:t>‹#›</a:t>
            </a:fld>
            <a:endParaRPr lang="en-CA" sz="1400"/>
          </a:p>
        </p:txBody>
      </p:sp>
    </p:spTree>
    <p:extLst>
      <p:ext uri="{BB962C8B-B14F-4D97-AF65-F5344CB8AC3E}">
        <p14:creationId xmlns:p14="http://schemas.microsoft.com/office/powerpoint/2010/main" val="32315637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82613" y="569913"/>
            <a:ext cx="5692775" cy="2846387"/>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544513" y="3718559"/>
            <a:ext cx="5764212" cy="4958081"/>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400"/>
            </a:lvl1pPr>
          </a:lstStyle>
          <a:p>
            <a:fld id="{6F731CFC-7595-428D-93BE-6649E2778490}" type="slidenum">
              <a:rPr lang="en-CA" smtClean="0"/>
              <a:pPr/>
              <a:t>‹#›</a:t>
            </a:fld>
            <a:endParaRPr lang="en-CA"/>
          </a:p>
        </p:txBody>
      </p:sp>
    </p:spTree>
    <p:extLst>
      <p:ext uri="{BB962C8B-B14F-4D97-AF65-F5344CB8AC3E}">
        <p14:creationId xmlns:p14="http://schemas.microsoft.com/office/powerpoint/2010/main" val="3368762178"/>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buClr>
        <a:schemeClr val="accent1"/>
      </a:buClr>
      <a:buFont typeface="Wingdings" panose="05000000000000000000" pitchFamily="2" charset="2"/>
      <a:buChar char="§"/>
      <a:defRPr sz="1200" kern="1200">
        <a:solidFill>
          <a:schemeClr val="tx1"/>
        </a:solidFill>
        <a:latin typeface="+mn-lt"/>
        <a:ea typeface="+mn-ea"/>
        <a:cs typeface="+mn-cs"/>
      </a:defRPr>
    </a:lvl1pPr>
    <a:lvl2pPr marL="458788" indent="-171450" algn="l" defTabSz="914400" rtl="0" eaLnBrk="1" latinLnBrk="0" hangingPunct="1">
      <a:buClr>
        <a:schemeClr val="accent1"/>
      </a:buClr>
      <a:buFont typeface="Wingdings" panose="05000000000000000000" pitchFamily="2" charset="2"/>
      <a:buChar char="§"/>
      <a:defRPr sz="1200" kern="1200">
        <a:solidFill>
          <a:schemeClr val="tx1"/>
        </a:solidFill>
        <a:latin typeface="+mn-lt"/>
        <a:ea typeface="+mn-ea"/>
        <a:cs typeface="+mn-cs"/>
      </a:defRPr>
    </a:lvl2pPr>
    <a:lvl3pPr marL="746125" indent="-171450" algn="l" defTabSz="914400" rtl="0" eaLnBrk="1" latinLnBrk="0" hangingPunct="1">
      <a:buClr>
        <a:schemeClr val="accent1"/>
      </a:buClr>
      <a:buFont typeface="Wingdings" panose="05000000000000000000" pitchFamily="2" charset="2"/>
      <a:buChar char="§"/>
      <a:defRPr sz="1200" kern="1200">
        <a:solidFill>
          <a:schemeClr val="tx1"/>
        </a:solidFill>
        <a:latin typeface="+mn-lt"/>
        <a:ea typeface="+mn-ea"/>
        <a:cs typeface="+mn-cs"/>
      </a:defRPr>
    </a:lvl3pPr>
    <a:lvl4pPr marL="1030288" indent="-171450" algn="l" defTabSz="914400" rtl="0" eaLnBrk="1" latinLnBrk="0" hangingPunct="1">
      <a:buClr>
        <a:schemeClr val="accent1"/>
      </a:buClr>
      <a:buFont typeface="Wingdings" panose="05000000000000000000" pitchFamily="2" charset="2"/>
      <a:buChar char="§"/>
      <a:defRPr sz="1200" kern="1200">
        <a:solidFill>
          <a:schemeClr val="tx1"/>
        </a:solidFill>
        <a:latin typeface="+mn-lt"/>
        <a:ea typeface="+mn-ea"/>
        <a:cs typeface="+mn-cs"/>
      </a:defRPr>
    </a:lvl4pPr>
    <a:lvl5pPr marL="1317625" indent="-171450" algn="l" defTabSz="914400" rtl="0" eaLnBrk="1" latinLnBrk="0" hangingPunct="1">
      <a:buClr>
        <a:schemeClr val="accent1"/>
      </a:buClr>
      <a:buFont typeface="Wingdings" panose="05000000000000000000" pitchFamily="2" charset="2"/>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31" name="Picture 7" descr="T:\MDS\Sales &amp; Learning Support\Presentation Support\Templates\Working Files\image options\images for main template\WORLD2.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3757613" y="1321860"/>
            <a:ext cx="4929188" cy="217681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457200" y="1321860"/>
            <a:ext cx="3255114" cy="2176817"/>
          </a:xfrm>
          <a:prstGeom prst="rect">
            <a:avLst/>
          </a:prstGeom>
          <a:solidFill>
            <a:schemeClr val="bg1">
              <a:lumMod val="75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descr="T:\MDS\Sales &amp; Learning Support\Presentation Support\Templates\..Canadian Division\Manulife\Manulife  green bar.png"/>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457203" y="3493009"/>
            <a:ext cx="8229617" cy="5791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447598" y="387943"/>
            <a:ext cx="8239205" cy="794683"/>
          </a:xfrm>
        </p:spPr>
        <p:txBody>
          <a:bodyPr anchor="ctr"/>
          <a:lstStyle>
            <a:lvl1pPr>
              <a:defRPr sz="3200" baseline="0"/>
            </a:lvl1pPr>
          </a:lstStyle>
          <a:p>
            <a:r>
              <a:rPr lang="en-US" dirty="0" smtClean="0"/>
              <a:t>Type presentation title here</a:t>
            </a:r>
            <a:endParaRPr lang="en-CA" dirty="0"/>
          </a:p>
        </p:txBody>
      </p:sp>
      <p:sp>
        <p:nvSpPr>
          <p:cNvPr id="3" name="Subtitle 2"/>
          <p:cNvSpPr>
            <a:spLocks noGrp="1"/>
          </p:cNvSpPr>
          <p:nvPr>
            <p:ph type="subTitle" idx="1" hasCustomPrompt="1"/>
          </p:nvPr>
        </p:nvSpPr>
        <p:spPr>
          <a:xfrm>
            <a:off x="721606" y="1639825"/>
            <a:ext cx="2726309" cy="1540885"/>
          </a:xfrm>
        </p:spPr>
        <p:txBody>
          <a:bodyPr anchor="ctr"/>
          <a:lstStyle>
            <a:lvl1pPr marL="0" indent="0" algn="l">
              <a:buNone/>
              <a:defRPr sz="18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designation</a:t>
            </a:r>
            <a:br>
              <a:rPr lang="en-US" dirty="0" smtClean="0"/>
            </a:br>
            <a:r>
              <a:rPr lang="en-US" dirty="0" smtClean="0"/>
              <a:t>Business Title, </a:t>
            </a:r>
            <a:br>
              <a:rPr lang="en-US" dirty="0" smtClean="0"/>
            </a:br>
            <a:r>
              <a:rPr lang="en-US" dirty="0" smtClean="0"/>
              <a:t>Company name</a:t>
            </a:r>
            <a:br>
              <a:rPr lang="en-US" dirty="0" smtClean="0"/>
            </a:br>
            <a:endParaRPr lang="en-US" dirty="0" smtClean="0"/>
          </a:p>
        </p:txBody>
      </p:sp>
      <p:sp>
        <p:nvSpPr>
          <p:cNvPr id="4" name="Date Placeholder 3"/>
          <p:cNvSpPr>
            <a:spLocks noGrp="1"/>
          </p:cNvSpPr>
          <p:nvPr>
            <p:ph type="dt" sz="half" idx="10"/>
          </p:nvPr>
        </p:nvSpPr>
        <p:spPr/>
        <p:txBody>
          <a:bodyPr/>
          <a:lstStyle/>
          <a:p>
            <a:fld id="{C5DEBDCB-ADF3-44A1-B999-8153D3426398}" type="datetime1">
              <a:rPr lang="en-CA" smtClean="0"/>
              <a:t>16/03/2016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452437" y="4185170"/>
            <a:ext cx="478250" cy="117129"/>
          </a:xfrm>
          <a:prstGeom prst="rect">
            <a:avLst/>
          </a:prstGeom>
        </p:spPr>
        <p:txBody>
          <a:bodyPr/>
          <a:lstStyle/>
          <a:p>
            <a:fld id="{6F0EBB0A-4DD2-40E9-8A82-C8573B951B20}" type="slidenum">
              <a:rPr lang="en-CA" smtClean="0"/>
              <a:t>‹#›</a:t>
            </a:fld>
            <a:endParaRPr lang="en-CA"/>
          </a:p>
        </p:txBody>
      </p:sp>
      <p:pic>
        <p:nvPicPr>
          <p:cNvPr id="12"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145363" y="876113"/>
            <a:ext cx="1524000" cy="1645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318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title (Arial font, size 24, sentence case)</a:t>
            </a:r>
            <a:endParaRPr lang="en-CA" dirty="0"/>
          </a:p>
        </p:txBody>
      </p:sp>
      <p:sp>
        <p:nvSpPr>
          <p:cNvPr id="3" name="Content Placeholder 2"/>
          <p:cNvSpPr>
            <a:spLocks noGrp="1"/>
          </p:cNvSpPr>
          <p:nvPr>
            <p:ph sz="half" idx="1" hasCustomPrompt="1"/>
          </p:nvPr>
        </p:nvSpPr>
        <p:spPr>
          <a:xfrm>
            <a:off x="429768" y="859326"/>
            <a:ext cx="4038600" cy="294115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add main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hasCustomPrompt="1"/>
          </p:nvPr>
        </p:nvSpPr>
        <p:spPr>
          <a:xfrm>
            <a:off x="4620770" y="859326"/>
            <a:ext cx="4068411" cy="294115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add main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Date Placeholder 4"/>
          <p:cNvSpPr>
            <a:spLocks noGrp="1"/>
          </p:cNvSpPr>
          <p:nvPr>
            <p:ph type="dt" sz="half" idx="10"/>
          </p:nvPr>
        </p:nvSpPr>
        <p:spPr/>
        <p:txBody>
          <a:bodyPr/>
          <a:lstStyle/>
          <a:p>
            <a:fld id="{427168FE-A457-4C65-8B45-00948D691993}" type="datetime1">
              <a:rPr lang="en-CA" smtClean="0"/>
              <a:t>16/03/2016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452437" y="4185170"/>
            <a:ext cx="478250" cy="117129"/>
          </a:xfrm>
          <a:prstGeom prst="rect">
            <a:avLst/>
          </a:prstGeom>
        </p:spPr>
        <p:txBody>
          <a:bodyPr/>
          <a:lstStyle/>
          <a:p>
            <a:fld id="{6F0EBB0A-4DD2-40E9-8A82-C8573B951B20}" type="slidenum">
              <a:rPr lang="en-CA" smtClean="0"/>
              <a:t>‹#›</a:t>
            </a:fld>
            <a:endParaRPr lang="en-CA"/>
          </a:p>
        </p:txBody>
      </p:sp>
    </p:spTree>
    <p:extLst>
      <p:ext uri="{BB962C8B-B14F-4D97-AF65-F5344CB8AC3E}">
        <p14:creationId xmlns:p14="http://schemas.microsoft.com/office/powerpoint/2010/main" val="2693678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title (Arial font, size 24, sentence case)</a:t>
            </a:r>
            <a:endParaRPr lang="en-CA" dirty="0"/>
          </a:p>
        </p:txBody>
      </p:sp>
      <p:sp>
        <p:nvSpPr>
          <p:cNvPr id="3" name="Text Placeholder 2"/>
          <p:cNvSpPr>
            <a:spLocks noGrp="1"/>
          </p:cNvSpPr>
          <p:nvPr>
            <p:ph type="body" idx="1" hasCustomPrompt="1"/>
          </p:nvPr>
        </p:nvSpPr>
        <p:spPr>
          <a:xfrm>
            <a:off x="438912" y="858606"/>
            <a:ext cx="4040188" cy="411395"/>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heading</a:t>
            </a:r>
          </a:p>
        </p:txBody>
      </p:sp>
      <p:sp>
        <p:nvSpPr>
          <p:cNvPr id="4" name="Content Placeholder 3"/>
          <p:cNvSpPr>
            <a:spLocks noGrp="1"/>
          </p:cNvSpPr>
          <p:nvPr>
            <p:ph sz="half" idx="2" hasCustomPrompt="1"/>
          </p:nvPr>
        </p:nvSpPr>
        <p:spPr>
          <a:xfrm>
            <a:off x="438912" y="1316738"/>
            <a:ext cx="4040188" cy="2483739"/>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add main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hasCustomPrompt="1"/>
          </p:nvPr>
        </p:nvSpPr>
        <p:spPr>
          <a:xfrm>
            <a:off x="4617594" y="858606"/>
            <a:ext cx="4041775" cy="411395"/>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heading</a:t>
            </a:r>
          </a:p>
        </p:txBody>
      </p:sp>
      <p:sp>
        <p:nvSpPr>
          <p:cNvPr id="6" name="Content Placeholder 5"/>
          <p:cNvSpPr>
            <a:spLocks noGrp="1"/>
          </p:cNvSpPr>
          <p:nvPr>
            <p:ph sz="quarter" idx="4" hasCustomPrompt="1"/>
          </p:nvPr>
        </p:nvSpPr>
        <p:spPr>
          <a:xfrm>
            <a:off x="4617594" y="1316738"/>
            <a:ext cx="4041775" cy="2483739"/>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add main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Date Placeholder 6"/>
          <p:cNvSpPr>
            <a:spLocks noGrp="1"/>
          </p:cNvSpPr>
          <p:nvPr>
            <p:ph type="dt" sz="half" idx="10"/>
          </p:nvPr>
        </p:nvSpPr>
        <p:spPr/>
        <p:txBody>
          <a:bodyPr/>
          <a:lstStyle/>
          <a:p>
            <a:fld id="{425BBC29-6951-4042-A2A4-64899BE8BE01}" type="datetime1">
              <a:rPr lang="en-CA" smtClean="0"/>
              <a:t>16/03/2016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452437" y="4185170"/>
            <a:ext cx="478250" cy="117129"/>
          </a:xfrm>
          <a:prstGeom prst="rect">
            <a:avLst/>
          </a:prstGeom>
        </p:spPr>
        <p:txBody>
          <a:bodyPr/>
          <a:lstStyle/>
          <a:p>
            <a:fld id="{6F0EBB0A-4DD2-40E9-8A82-C8573B951B20}" type="slidenum">
              <a:rPr lang="en-CA" smtClean="0"/>
              <a:t>‹#›</a:t>
            </a:fld>
            <a:endParaRPr lang="en-CA"/>
          </a:p>
        </p:txBody>
      </p:sp>
    </p:spTree>
    <p:extLst>
      <p:ext uri="{BB962C8B-B14F-4D97-AF65-F5344CB8AC3E}">
        <p14:creationId xmlns:p14="http://schemas.microsoft.com/office/powerpoint/2010/main" val="2598231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title">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57200" y="661181"/>
            <a:ext cx="8229600" cy="3401568"/>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your own copyright-free image</a:t>
            </a:r>
            <a:endParaRPr lang="en-US" dirty="0"/>
          </a:p>
        </p:txBody>
      </p:sp>
      <p:sp>
        <p:nvSpPr>
          <p:cNvPr id="2" name="Title 1"/>
          <p:cNvSpPr>
            <a:spLocks noGrp="1"/>
          </p:cNvSpPr>
          <p:nvPr>
            <p:ph type="title" hasCustomPrompt="1"/>
          </p:nvPr>
        </p:nvSpPr>
        <p:spPr>
          <a:xfrm>
            <a:off x="448056" y="60960"/>
            <a:ext cx="8247888" cy="530352"/>
          </a:xfrm>
        </p:spPr>
        <p:txBody>
          <a:bodyPr anchor="b"/>
          <a:lstStyle>
            <a:lvl1pPr algn="l">
              <a:defRPr sz="2400" b="0"/>
            </a:lvl1pPr>
          </a:lstStyle>
          <a:p>
            <a:r>
              <a:rPr lang="en-US" dirty="0" smtClean="0"/>
              <a:t>Slide title (Arial font, size 24, sentence case)</a:t>
            </a:r>
            <a:endParaRPr lang="en-CA" dirty="0"/>
          </a:p>
        </p:txBody>
      </p:sp>
      <p:sp>
        <p:nvSpPr>
          <p:cNvPr id="4" name="Text Placeholder 3"/>
          <p:cNvSpPr>
            <a:spLocks noGrp="1"/>
          </p:cNvSpPr>
          <p:nvPr>
            <p:ph type="body" sz="half" idx="2"/>
          </p:nvPr>
        </p:nvSpPr>
        <p:spPr>
          <a:xfrm>
            <a:off x="-2853212" y="4207089"/>
            <a:ext cx="45719" cy="30479"/>
          </a:xfrm>
        </p:spPr>
        <p:txBody>
          <a:bodyPr/>
          <a:lstStyle>
            <a:lvl1pPr marL="0" indent="0">
              <a:buNone/>
              <a:defRPr sz="1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a:t>
            </a:r>
          </a:p>
        </p:txBody>
      </p:sp>
      <p:sp>
        <p:nvSpPr>
          <p:cNvPr id="5" name="Date Placeholder 4"/>
          <p:cNvSpPr>
            <a:spLocks noGrp="1"/>
          </p:cNvSpPr>
          <p:nvPr>
            <p:ph type="dt" sz="half" idx="10"/>
          </p:nvPr>
        </p:nvSpPr>
        <p:spPr/>
        <p:txBody>
          <a:bodyPr/>
          <a:lstStyle/>
          <a:p>
            <a:fld id="{BB21983E-407C-430D-BC8B-1044B9737828}" type="datetime1">
              <a:rPr lang="en-CA" smtClean="0"/>
              <a:t>16/03/2016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452437" y="4185170"/>
            <a:ext cx="478250" cy="117129"/>
          </a:xfrm>
          <a:prstGeom prst="rect">
            <a:avLst/>
          </a:prstGeom>
        </p:spPr>
        <p:txBody>
          <a:bodyPr/>
          <a:lstStyle/>
          <a:p>
            <a:fld id="{6F0EBB0A-4DD2-40E9-8A82-C8573B951B20}" type="slidenum">
              <a:rPr lang="en-CA" smtClean="0"/>
              <a:t>‹#›</a:t>
            </a:fld>
            <a:endParaRPr lang="en-CA"/>
          </a:p>
        </p:txBody>
      </p:sp>
      <p:cxnSp>
        <p:nvCxnSpPr>
          <p:cNvPr id="8" name="Straight Connector 7"/>
          <p:cNvCxnSpPr/>
          <p:nvPr userDrawn="1"/>
        </p:nvCxnSpPr>
        <p:spPr>
          <a:xfrm>
            <a:off x="453870" y="656419"/>
            <a:ext cx="8229600" cy="0"/>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3870" y="4069292"/>
            <a:ext cx="8229600" cy="0"/>
          </a:xfrm>
          <a:prstGeom prst="line">
            <a:avLst/>
          </a:prstGeom>
          <a:ln w="28575">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5085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056" y="60960"/>
            <a:ext cx="8247888" cy="530352"/>
          </a:xfrm>
        </p:spPr>
        <p:txBody>
          <a:bodyPr anchor="b"/>
          <a:lstStyle>
            <a:lvl1pPr algn="l">
              <a:defRPr sz="2400" b="0"/>
            </a:lvl1pPr>
          </a:lstStyle>
          <a:p>
            <a:r>
              <a:rPr lang="en-US" dirty="0" smtClean="0"/>
              <a:t>Slide title (Arial font, size 24, sentence case)</a:t>
            </a:r>
            <a:endParaRPr lang="en-CA" dirty="0"/>
          </a:p>
        </p:txBody>
      </p:sp>
      <p:sp>
        <p:nvSpPr>
          <p:cNvPr id="3" name="Content Placeholder 2"/>
          <p:cNvSpPr>
            <a:spLocks noGrp="1"/>
          </p:cNvSpPr>
          <p:nvPr>
            <p:ph idx="1" hasCustomPrompt="1"/>
          </p:nvPr>
        </p:nvSpPr>
        <p:spPr>
          <a:xfrm>
            <a:off x="3757615" y="859491"/>
            <a:ext cx="4929187" cy="2940985"/>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smtClean="0"/>
              <a:t>Click to add content</a:t>
            </a:r>
            <a:endParaRPr lang="en-CA" dirty="0"/>
          </a:p>
        </p:txBody>
      </p:sp>
      <p:sp>
        <p:nvSpPr>
          <p:cNvPr id="4" name="Text Placeholder 3"/>
          <p:cNvSpPr>
            <a:spLocks noGrp="1"/>
          </p:cNvSpPr>
          <p:nvPr>
            <p:ph type="body" sz="half" idx="2" hasCustomPrompt="1"/>
          </p:nvPr>
        </p:nvSpPr>
        <p:spPr>
          <a:xfrm>
            <a:off x="457203" y="859326"/>
            <a:ext cx="3008313" cy="294115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caption text</a:t>
            </a:r>
          </a:p>
        </p:txBody>
      </p:sp>
      <p:sp>
        <p:nvSpPr>
          <p:cNvPr id="5" name="Date Placeholder 4"/>
          <p:cNvSpPr>
            <a:spLocks noGrp="1"/>
          </p:cNvSpPr>
          <p:nvPr>
            <p:ph type="dt" sz="half" idx="10"/>
          </p:nvPr>
        </p:nvSpPr>
        <p:spPr/>
        <p:txBody>
          <a:bodyPr/>
          <a:lstStyle/>
          <a:p>
            <a:fld id="{EC7525C1-FFEE-49DE-91C1-0AF7F0FE160A}" type="datetime1">
              <a:rPr lang="en-CA" smtClean="0"/>
              <a:t>16/03/2016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452437" y="4185170"/>
            <a:ext cx="478250" cy="117129"/>
          </a:xfrm>
          <a:prstGeom prst="rect">
            <a:avLst/>
          </a:prstGeom>
        </p:spPr>
        <p:txBody>
          <a:bodyPr/>
          <a:lstStyle/>
          <a:p>
            <a:fld id="{6F0EBB0A-4DD2-40E9-8A82-C8573B951B20}" type="slidenum">
              <a:rPr lang="en-CA" smtClean="0"/>
              <a:t>‹#›</a:t>
            </a:fld>
            <a:endParaRPr lang="en-CA"/>
          </a:p>
        </p:txBody>
      </p:sp>
    </p:spTree>
    <p:extLst>
      <p:ext uri="{BB962C8B-B14F-4D97-AF65-F5344CB8AC3E}">
        <p14:creationId xmlns:p14="http://schemas.microsoft.com/office/powerpoint/2010/main" val="367340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B27418-DB9D-4DA1-9EF3-F777B00902A4}" type="datetime1">
              <a:rPr lang="en-CA" smtClean="0"/>
              <a:t>16/03/2016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452437" y="4185170"/>
            <a:ext cx="478250" cy="117129"/>
          </a:xfrm>
          <a:prstGeom prst="rect">
            <a:avLst/>
          </a:prstGeom>
        </p:spPr>
        <p:txBody>
          <a:bodyPr/>
          <a:lstStyle/>
          <a:p>
            <a:fld id="{6F0EBB0A-4DD2-40E9-8A82-C8573B951B20}" type="slidenum">
              <a:rPr lang="en-CA" smtClean="0"/>
              <a:t>‹#›</a:t>
            </a:fld>
            <a:endParaRPr lang="en-CA"/>
          </a:p>
        </p:txBody>
      </p:sp>
    </p:spTree>
    <p:extLst>
      <p:ext uri="{BB962C8B-B14F-4D97-AF65-F5344CB8AC3E}">
        <p14:creationId xmlns:p14="http://schemas.microsoft.com/office/powerpoint/2010/main" val="53241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4099" name="Picture 3" descr="T:\MDS\Sales &amp; Learning Support\Presentation Support\Templates\..Canadian Division\Manulife\stacked-v1.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758175" y="1321860"/>
            <a:ext cx="4928626" cy="217627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T:\MDS\Sales &amp; Learning Support\Presentation Support\Templates\Working Files\image options\images for main template\WORLD2.jp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457203" y="1321860"/>
            <a:ext cx="3254375" cy="21768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457200" y="3493009"/>
            <a:ext cx="8229600" cy="5791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ctrTitle" hasCustomPrompt="1"/>
          </p:nvPr>
        </p:nvSpPr>
        <p:spPr>
          <a:xfrm>
            <a:off x="434151" y="387943"/>
            <a:ext cx="8252651" cy="794683"/>
          </a:xfrm>
        </p:spPr>
        <p:txBody>
          <a:bodyPr anchor="ctr"/>
          <a:lstStyle>
            <a:lvl1pPr>
              <a:defRPr sz="3200"/>
            </a:lvl1pPr>
          </a:lstStyle>
          <a:p>
            <a:r>
              <a:rPr lang="en-US" dirty="0" smtClean="0"/>
              <a:t>Click to add Thank you slide title </a:t>
            </a:r>
            <a:br>
              <a:rPr lang="en-US" dirty="0" smtClean="0"/>
            </a:br>
            <a:r>
              <a:rPr lang="en-US" dirty="0" smtClean="0"/>
              <a:t>(Arial font, size 32)</a:t>
            </a:r>
            <a:endParaRPr lang="en-CA" dirty="0"/>
          </a:p>
        </p:txBody>
      </p:sp>
      <p:sp>
        <p:nvSpPr>
          <p:cNvPr id="4" name="Date Placeholder 3"/>
          <p:cNvSpPr>
            <a:spLocks noGrp="1"/>
          </p:cNvSpPr>
          <p:nvPr>
            <p:ph type="dt" sz="half" idx="10"/>
          </p:nvPr>
        </p:nvSpPr>
        <p:spPr/>
        <p:txBody>
          <a:bodyPr/>
          <a:lstStyle/>
          <a:p>
            <a:fld id="{804C5AE3-C24F-42AB-B5D7-24245861709D}" type="datetime1">
              <a:rPr lang="en-CA" smtClean="0"/>
              <a:t>16/03/2016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452437" y="4185170"/>
            <a:ext cx="478250" cy="117129"/>
          </a:xfrm>
          <a:prstGeom prst="rect">
            <a:avLst/>
          </a:prstGeom>
        </p:spPr>
        <p:txBody>
          <a:bodyPr/>
          <a:lstStyle/>
          <a:p>
            <a:fld id="{6F0EBB0A-4DD2-40E9-8A82-C8573B951B20}" type="slidenum">
              <a:rPr lang="en-CA" smtClean="0"/>
              <a:t>‹#›</a:t>
            </a:fld>
            <a:endParaRPr lang="en-CA"/>
          </a:p>
        </p:txBody>
      </p:sp>
      <p:pic>
        <p:nvPicPr>
          <p:cNvPr id="10"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146409" y="880201"/>
            <a:ext cx="1524000" cy="165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592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title (Arial font, size 24)</a:t>
            </a:r>
            <a:endParaRPr lang="en-CA"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C371656-63FA-4E5B-88B8-750D4F03A661}" type="datetime1">
              <a:rPr lang="en-CA" smtClean="0"/>
              <a:t>16/03/2016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452437" y="4185170"/>
            <a:ext cx="478250" cy="117129"/>
          </a:xfrm>
          <a:prstGeom prst="rect">
            <a:avLst/>
          </a:prstGeom>
        </p:spPr>
        <p:txBody>
          <a:bodyPr/>
          <a:lstStyle/>
          <a:p>
            <a:fld id="{6F0EBB0A-4DD2-40E9-8A82-C8573B951B20}" type="slidenum">
              <a:rPr lang="en-CA" smtClean="0"/>
              <a:t>‹#›</a:t>
            </a:fld>
            <a:endParaRPr lang="en-CA"/>
          </a:p>
        </p:txBody>
      </p:sp>
    </p:spTree>
    <p:extLst>
      <p:ext uri="{BB962C8B-B14F-4D97-AF65-F5344CB8AC3E}">
        <p14:creationId xmlns:p14="http://schemas.microsoft.com/office/powerpoint/2010/main" val="73085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7690104" y="173567"/>
            <a:ext cx="996696" cy="3890435"/>
          </a:xfrm>
        </p:spPr>
        <p:txBody>
          <a:bodyPr vert="eaVert"/>
          <a:lstStyle>
            <a:lvl1pPr>
              <a:defRPr/>
            </a:lvl1pPr>
          </a:lstStyle>
          <a:p>
            <a:r>
              <a:rPr lang="en-US" dirty="0" smtClean="0"/>
              <a:t>Slide title (Arial font, size 24)</a:t>
            </a:r>
            <a:endParaRPr lang="en-CA" dirty="0"/>
          </a:p>
        </p:txBody>
      </p:sp>
      <p:sp>
        <p:nvSpPr>
          <p:cNvPr id="3" name="Vertical Text Placeholder 2"/>
          <p:cNvSpPr>
            <a:spLocks noGrp="1"/>
          </p:cNvSpPr>
          <p:nvPr>
            <p:ph type="body" orient="vert" idx="1"/>
          </p:nvPr>
        </p:nvSpPr>
        <p:spPr>
          <a:xfrm>
            <a:off x="457200" y="173567"/>
            <a:ext cx="6912864" cy="389043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2B23B200-FBEB-47D5-A8AC-AD9ED8E5FCB7}" type="datetime1">
              <a:rPr lang="en-CA" smtClean="0"/>
              <a:t>16/03/2016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452437" y="4185170"/>
            <a:ext cx="478250" cy="117129"/>
          </a:xfrm>
          <a:prstGeom prst="rect">
            <a:avLst/>
          </a:prstGeom>
        </p:spPr>
        <p:txBody>
          <a:bodyPr/>
          <a:lstStyle/>
          <a:p>
            <a:fld id="{6F0EBB0A-4DD2-40E9-8A82-C8573B951B20}" type="slidenum">
              <a:rPr lang="en-CA" smtClean="0"/>
              <a:t>‹#›</a:t>
            </a:fld>
            <a:endParaRPr lang="en-CA"/>
          </a:p>
        </p:txBody>
      </p:sp>
      <p:cxnSp>
        <p:nvCxnSpPr>
          <p:cNvPr id="7" name="Straight Connector 6"/>
          <p:cNvCxnSpPr/>
          <p:nvPr userDrawn="1"/>
        </p:nvCxnSpPr>
        <p:spPr>
          <a:xfrm>
            <a:off x="7607808" y="179918"/>
            <a:ext cx="0" cy="3906309"/>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2437" y="179918"/>
            <a:ext cx="0" cy="3904403"/>
          </a:xfrm>
          <a:prstGeom prst="line">
            <a:avLst/>
          </a:prstGeom>
          <a:ln w="28575">
            <a:solidFill>
              <a:schemeClr val="accent1"/>
            </a:solidFill>
            <a:miter lim="800000"/>
          </a:ln>
        </p:spPr>
        <p:style>
          <a:lnRef idx="1">
            <a:schemeClr val="accent1"/>
          </a:lnRef>
          <a:fillRef idx="0">
            <a:schemeClr val="accent1"/>
          </a:fillRef>
          <a:effectRef idx="0">
            <a:schemeClr val="accent1"/>
          </a:effectRef>
          <a:fontRef idx="minor">
            <a:schemeClr val="tx1"/>
          </a:fontRef>
        </p:style>
      </p:cxnSp>
      <p:pic>
        <p:nvPicPr>
          <p:cNvPr id="9" name="Picture 5" descr="T:\MDS\Sales &amp; Learning Support\Presentation Support\Templates\..Canadian Division\Manulife\manulif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26300" y="4238270"/>
            <a:ext cx="1460500" cy="179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15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 add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3757616" y="1321859"/>
            <a:ext cx="4929187" cy="2170176"/>
          </a:xfrm>
        </p:spPr>
        <p:txBody>
          <a:bodyPr/>
          <a:lstStyle/>
          <a:p>
            <a:r>
              <a:rPr lang="en-US" dirty="0" smtClean="0"/>
              <a:t>Click icon to add your own copyright-free image</a:t>
            </a:r>
            <a:endParaRPr lang="en-CA" dirty="0"/>
          </a:p>
        </p:txBody>
      </p:sp>
      <p:sp>
        <p:nvSpPr>
          <p:cNvPr id="8" name="Rectangle 7"/>
          <p:cNvSpPr/>
          <p:nvPr userDrawn="1"/>
        </p:nvSpPr>
        <p:spPr>
          <a:xfrm>
            <a:off x="457200" y="1321860"/>
            <a:ext cx="3255114" cy="2176817"/>
          </a:xfrm>
          <a:prstGeom prst="rect">
            <a:avLst/>
          </a:prstGeom>
          <a:solidFill>
            <a:schemeClr val="bg1">
              <a:lumMod val="75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descr="T:\MDS\Sales &amp; Learning Support\Presentation Support\Templates\..Canadian Division\Manulife\Manulife  green bar.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57203" y="3493009"/>
            <a:ext cx="8229617" cy="5791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447598" y="387943"/>
            <a:ext cx="8239205" cy="794683"/>
          </a:xfrm>
        </p:spPr>
        <p:txBody>
          <a:bodyPr anchor="ctr"/>
          <a:lstStyle>
            <a:lvl1pPr>
              <a:defRPr sz="3200"/>
            </a:lvl1pPr>
          </a:lstStyle>
          <a:p>
            <a:r>
              <a:rPr lang="en-US" dirty="0" smtClean="0"/>
              <a:t>Type presentation title here</a:t>
            </a:r>
            <a:endParaRPr lang="en-CA" dirty="0"/>
          </a:p>
        </p:txBody>
      </p:sp>
      <p:sp>
        <p:nvSpPr>
          <p:cNvPr id="3" name="Subtitle 2"/>
          <p:cNvSpPr>
            <a:spLocks noGrp="1"/>
          </p:cNvSpPr>
          <p:nvPr>
            <p:ph type="subTitle" idx="1" hasCustomPrompt="1"/>
          </p:nvPr>
        </p:nvSpPr>
        <p:spPr>
          <a:xfrm>
            <a:off x="721606" y="1639825"/>
            <a:ext cx="2726309" cy="1540885"/>
          </a:xfrm>
        </p:spPr>
        <p:txBody>
          <a:bodyPr anchor="ctr"/>
          <a:lstStyle>
            <a:lvl1pPr marL="0" indent="0" algn="l">
              <a:buNone/>
              <a:defRPr sz="18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designation</a:t>
            </a:r>
            <a:br>
              <a:rPr lang="en-US" dirty="0" smtClean="0"/>
            </a:br>
            <a:r>
              <a:rPr lang="en-US" dirty="0" smtClean="0"/>
              <a:t>Business title</a:t>
            </a:r>
            <a:br>
              <a:rPr lang="en-US" dirty="0" smtClean="0"/>
            </a:br>
            <a:r>
              <a:rPr lang="en-US" dirty="0" smtClean="0"/>
              <a:t>Company name</a:t>
            </a:r>
          </a:p>
        </p:txBody>
      </p:sp>
      <p:sp>
        <p:nvSpPr>
          <p:cNvPr id="4" name="Date Placeholder 3"/>
          <p:cNvSpPr>
            <a:spLocks noGrp="1"/>
          </p:cNvSpPr>
          <p:nvPr>
            <p:ph type="dt" sz="half" idx="10"/>
          </p:nvPr>
        </p:nvSpPr>
        <p:spPr/>
        <p:txBody>
          <a:bodyPr/>
          <a:lstStyle/>
          <a:p>
            <a:fld id="{E818FFEC-DCA1-4985-A94A-91B326769AED}" type="datetime1">
              <a:rPr lang="en-CA" smtClean="0"/>
              <a:t>16/03/2016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F0EBB0A-4DD2-40E9-8A82-C8573B951B20}" type="slidenum">
              <a:rPr lang="en-CA" smtClean="0"/>
              <a:t>‹#›</a:t>
            </a:fld>
            <a:endParaRPr lang="en-CA"/>
          </a:p>
        </p:txBody>
      </p:sp>
      <p:pic>
        <p:nvPicPr>
          <p:cNvPr id="12" name="Picture 2"/>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9146384" y="880201"/>
            <a:ext cx="1560513" cy="169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3590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 add 2 images">
    <p:spTree>
      <p:nvGrpSpPr>
        <p:cNvPr id="1" name=""/>
        <p:cNvGrpSpPr/>
        <p:nvPr/>
      </p:nvGrpSpPr>
      <p:grpSpPr>
        <a:xfrm>
          <a:off x="0" y="0"/>
          <a:ext cx="0" cy="0"/>
          <a:chOff x="0" y="0"/>
          <a:chExt cx="0" cy="0"/>
        </a:xfrm>
      </p:grpSpPr>
      <p:sp>
        <p:nvSpPr>
          <p:cNvPr id="10" name="Picture Placeholder 8"/>
          <p:cNvSpPr>
            <a:spLocks noGrp="1"/>
          </p:cNvSpPr>
          <p:nvPr>
            <p:ph type="pic" sz="quarter" idx="14" hasCustomPrompt="1"/>
          </p:nvPr>
        </p:nvSpPr>
        <p:spPr>
          <a:xfrm>
            <a:off x="457200" y="1322832"/>
            <a:ext cx="3255114" cy="2170176"/>
          </a:xfrm>
        </p:spPr>
        <p:txBody>
          <a:bodyPr/>
          <a:lstStyle/>
          <a:p>
            <a:r>
              <a:rPr lang="en-US" dirty="0" smtClean="0"/>
              <a:t>Click icon to add your own copyright-free image</a:t>
            </a:r>
            <a:endParaRPr lang="en-CA" dirty="0"/>
          </a:p>
        </p:txBody>
      </p:sp>
      <p:sp>
        <p:nvSpPr>
          <p:cNvPr id="9" name="Picture Placeholder 8"/>
          <p:cNvSpPr>
            <a:spLocks noGrp="1"/>
          </p:cNvSpPr>
          <p:nvPr>
            <p:ph type="pic" sz="quarter" idx="13" hasCustomPrompt="1"/>
          </p:nvPr>
        </p:nvSpPr>
        <p:spPr>
          <a:xfrm>
            <a:off x="3757633" y="1322832"/>
            <a:ext cx="4929187" cy="2170176"/>
          </a:xfrm>
        </p:spPr>
        <p:txBody>
          <a:bodyPr/>
          <a:lstStyle/>
          <a:p>
            <a:r>
              <a:rPr lang="en-US" dirty="0" smtClean="0"/>
              <a:t>Click icon to add your own copyright-free image</a:t>
            </a:r>
            <a:endParaRPr lang="en-CA" dirty="0"/>
          </a:p>
        </p:txBody>
      </p:sp>
      <p:pic>
        <p:nvPicPr>
          <p:cNvPr id="1026" name="Picture 2" descr="T:\MDS\Sales &amp; Learning Support\Presentation Support\Templates\..Canadian Division\Manulife\Manulife  green bar.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57203" y="3493009"/>
            <a:ext cx="8229617" cy="5791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447598" y="387943"/>
            <a:ext cx="8239205" cy="794683"/>
          </a:xfrm>
        </p:spPr>
        <p:txBody>
          <a:bodyPr anchor="ctr"/>
          <a:lstStyle>
            <a:lvl1pPr>
              <a:defRPr sz="3200" baseline="0"/>
            </a:lvl1pPr>
          </a:lstStyle>
          <a:p>
            <a:r>
              <a:rPr lang="en-US" dirty="0" smtClean="0"/>
              <a:t>Type presentation title here</a:t>
            </a:r>
            <a:endParaRPr lang="en-CA" dirty="0"/>
          </a:p>
        </p:txBody>
      </p:sp>
      <p:sp>
        <p:nvSpPr>
          <p:cNvPr id="4" name="Date Placeholder 3"/>
          <p:cNvSpPr>
            <a:spLocks noGrp="1"/>
          </p:cNvSpPr>
          <p:nvPr>
            <p:ph type="dt" sz="half" idx="10"/>
          </p:nvPr>
        </p:nvSpPr>
        <p:spPr/>
        <p:txBody>
          <a:bodyPr/>
          <a:lstStyle/>
          <a:p>
            <a:fld id="{C1F68348-D857-4171-99E8-B7F121233781}" type="datetime1">
              <a:rPr lang="en-CA" smtClean="0"/>
              <a:t>16/03/2016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F0EBB0A-4DD2-40E9-8A82-C8573B951B20}" type="slidenum">
              <a:rPr lang="en-CA" smtClean="0"/>
              <a:t>‹#›</a:t>
            </a:fld>
            <a:endParaRPr lang="en-CA"/>
          </a:p>
        </p:txBody>
      </p:sp>
    </p:spTree>
    <p:extLst>
      <p:ext uri="{BB962C8B-B14F-4D97-AF65-F5344CB8AC3E}">
        <p14:creationId xmlns:p14="http://schemas.microsoft.com/office/powerpoint/2010/main" val="1405908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title (Arial font, size 24, sentence case)</a:t>
            </a:r>
            <a:endParaRPr lang="en-CA" dirty="0"/>
          </a:p>
        </p:txBody>
      </p:sp>
      <p:sp>
        <p:nvSpPr>
          <p:cNvPr id="3" name="Content Placeholder 2"/>
          <p:cNvSpPr>
            <a:spLocks noGrp="1"/>
          </p:cNvSpPr>
          <p:nvPr>
            <p:ph idx="1" hasCustomPrompt="1"/>
          </p:nvPr>
        </p:nvSpPr>
        <p:spPr/>
        <p:txBody>
          <a:bodyPr/>
          <a:lstStyle>
            <a:lvl1pPr>
              <a:defRPr/>
            </a:lvl1pPr>
          </a:lstStyle>
          <a:p>
            <a:pPr lvl="0"/>
            <a:r>
              <a:rPr lang="en-US" dirty="0" smtClean="0"/>
              <a:t>Click to add main bullet (Arial font, size 20)</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8B8175EB-D02C-4556-9E95-C8830F52D775}" type="datetime1">
              <a:rPr lang="en-CA" smtClean="0"/>
              <a:t>16/03/2016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452437" y="4185170"/>
            <a:ext cx="478250" cy="117129"/>
          </a:xfrm>
          <a:prstGeom prst="rect">
            <a:avLst/>
          </a:prstGeom>
        </p:spPr>
        <p:txBody>
          <a:bodyPr/>
          <a:lstStyle/>
          <a:p>
            <a:fld id="{6F0EBB0A-4DD2-40E9-8A82-C8573B951B20}" type="slidenum">
              <a:rPr lang="en-CA" smtClean="0"/>
              <a:t>‹#›</a:t>
            </a:fld>
            <a:endParaRPr lang="en-CA"/>
          </a:p>
        </p:txBody>
      </p:sp>
    </p:spTree>
    <p:extLst>
      <p:ext uri="{BB962C8B-B14F-4D97-AF65-F5344CB8AC3E}">
        <p14:creationId xmlns:p14="http://schemas.microsoft.com/office/powerpoint/2010/main" val="733121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hapter - add imag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456710" y="1315907"/>
            <a:ext cx="8227920" cy="2749296"/>
          </a:xfrm>
        </p:spPr>
        <p:txBody>
          <a:bodyPr/>
          <a:lstStyle/>
          <a:p>
            <a:r>
              <a:rPr lang="en-US" dirty="0" smtClean="0"/>
              <a:t>Click icon to add your own copyright-free image</a:t>
            </a:r>
            <a:endParaRPr lang="en-CA" dirty="0"/>
          </a:p>
        </p:txBody>
      </p:sp>
      <p:sp>
        <p:nvSpPr>
          <p:cNvPr id="2" name="Title 1"/>
          <p:cNvSpPr>
            <a:spLocks noGrp="1"/>
          </p:cNvSpPr>
          <p:nvPr>
            <p:ph type="title"/>
          </p:nvPr>
        </p:nvSpPr>
        <p:spPr>
          <a:xfrm>
            <a:off x="441396" y="390398"/>
            <a:ext cx="8245404" cy="792480"/>
          </a:xfrm>
        </p:spPr>
        <p:txBody>
          <a:bodyPr anchor="ctr"/>
          <a:lstStyle>
            <a:lvl1pPr algn="l">
              <a:defRPr sz="3200" b="0" cap="none"/>
            </a:lvl1pPr>
          </a:lstStyle>
          <a:p>
            <a:r>
              <a:rPr lang="en-US" dirty="0" smtClean="0"/>
              <a:t>Click to edit Master title style</a:t>
            </a:r>
            <a:endParaRPr lang="en-CA" dirty="0"/>
          </a:p>
        </p:txBody>
      </p:sp>
      <p:sp>
        <p:nvSpPr>
          <p:cNvPr id="3" name="Text Placeholder 2"/>
          <p:cNvSpPr>
            <a:spLocks noGrp="1"/>
          </p:cNvSpPr>
          <p:nvPr>
            <p:ph type="body" idx="1"/>
          </p:nvPr>
        </p:nvSpPr>
        <p:spPr>
          <a:xfrm>
            <a:off x="-2857500" y="4198658"/>
            <a:ext cx="68262" cy="30479"/>
          </a:xfrm>
        </p:spPr>
        <p:txBody>
          <a:bodyPr anchor="b"/>
          <a:lstStyle>
            <a:lvl1pPr marL="0" indent="0">
              <a:buNone/>
              <a:defRPr sz="1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a:t>
            </a:r>
          </a:p>
        </p:txBody>
      </p:sp>
      <p:sp>
        <p:nvSpPr>
          <p:cNvPr id="4" name="Date Placeholder 3"/>
          <p:cNvSpPr>
            <a:spLocks noGrp="1"/>
          </p:cNvSpPr>
          <p:nvPr>
            <p:ph type="dt" sz="half" idx="10"/>
          </p:nvPr>
        </p:nvSpPr>
        <p:spPr/>
        <p:txBody>
          <a:bodyPr/>
          <a:lstStyle/>
          <a:p>
            <a:fld id="{7D36B31E-35BB-4A42-82B7-5BBE23CCD301}" type="datetime1">
              <a:rPr lang="en-CA" smtClean="0"/>
              <a:t>16/03/2016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F0EBB0A-4DD2-40E9-8A82-C8573B951B20}" type="slidenum">
              <a:rPr lang="en-CA" smtClean="0"/>
              <a:t>‹#›</a:t>
            </a:fld>
            <a:endParaRPr lang="en-CA"/>
          </a:p>
        </p:txBody>
      </p:sp>
      <p:pic>
        <p:nvPicPr>
          <p:cNvPr id="9" name="Picture 5" descr="T:\MDS\Sales &amp; Learning Support\Presentation Support\Templates\..Canadian Division\Manulife\manulif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26300" y="4238270"/>
            <a:ext cx="1460500" cy="17957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455030" y="4069292"/>
            <a:ext cx="8229600" cy="0"/>
          </a:xfrm>
          <a:prstGeom prst="line">
            <a:avLst/>
          </a:prstGeom>
          <a:ln w="28575">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55030" y="1310640"/>
            <a:ext cx="8229600" cy="0"/>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9146384" y="880201"/>
            <a:ext cx="1560513" cy="169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064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 add imag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457200" y="1321734"/>
            <a:ext cx="3255114" cy="2170176"/>
          </a:xfrm>
        </p:spPr>
        <p:txBody>
          <a:bodyPr/>
          <a:lstStyle/>
          <a:p>
            <a:endParaRPr lang="en-CA"/>
          </a:p>
        </p:txBody>
      </p:sp>
      <p:pic>
        <p:nvPicPr>
          <p:cNvPr id="4099" name="Picture 3" descr="T:\MDS\Sales &amp; Learning Support\Presentation Support\Templates\..Canadian Division\Manulife\stacked-v1.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758175" y="1321735"/>
            <a:ext cx="4928626" cy="21762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434151" y="387943"/>
            <a:ext cx="8252651" cy="794683"/>
          </a:xfrm>
        </p:spPr>
        <p:txBody>
          <a:bodyPr anchor="ctr"/>
          <a:lstStyle>
            <a:lvl1pPr>
              <a:defRPr sz="3200"/>
            </a:lvl1pPr>
          </a:lstStyle>
          <a:p>
            <a:r>
              <a:rPr lang="en-US" dirty="0" smtClean="0"/>
              <a:t>Click to add Thank you slide title </a:t>
            </a:r>
            <a:br>
              <a:rPr lang="en-US" dirty="0" smtClean="0"/>
            </a:br>
            <a:r>
              <a:rPr lang="en-US" dirty="0" smtClean="0"/>
              <a:t>(Arial font, size 32)</a:t>
            </a:r>
            <a:endParaRPr lang="en-CA" dirty="0"/>
          </a:p>
        </p:txBody>
      </p:sp>
      <p:sp>
        <p:nvSpPr>
          <p:cNvPr id="4" name="Date Placeholder 3"/>
          <p:cNvSpPr>
            <a:spLocks noGrp="1"/>
          </p:cNvSpPr>
          <p:nvPr>
            <p:ph type="dt" sz="half" idx="10"/>
          </p:nvPr>
        </p:nvSpPr>
        <p:spPr/>
        <p:txBody>
          <a:bodyPr/>
          <a:lstStyle/>
          <a:p>
            <a:fld id="{E9521D91-2127-48C0-9734-D2D88848543B}" type="datetime1">
              <a:rPr lang="en-CA" smtClean="0"/>
              <a:t>16/03/2016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F0EBB0A-4DD2-40E9-8A82-C8573B951B20}" type="slidenum">
              <a:rPr lang="en-CA" smtClean="0"/>
              <a:t>‹#›</a:t>
            </a:fld>
            <a:endParaRPr lang="en-CA"/>
          </a:p>
        </p:txBody>
      </p:sp>
      <p:sp>
        <p:nvSpPr>
          <p:cNvPr id="7" name="Rectangle 6"/>
          <p:cNvSpPr/>
          <p:nvPr userDrawn="1"/>
        </p:nvSpPr>
        <p:spPr>
          <a:xfrm>
            <a:off x="457200" y="3493009"/>
            <a:ext cx="8229600" cy="5791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2"/>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9146384" y="880201"/>
            <a:ext cx="1560513" cy="169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865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no presenter info)">
    <p:spTree>
      <p:nvGrpSpPr>
        <p:cNvPr id="1" name=""/>
        <p:cNvGrpSpPr/>
        <p:nvPr/>
      </p:nvGrpSpPr>
      <p:grpSpPr>
        <a:xfrm>
          <a:off x="0" y="0"/>
          <a:ext cx="0" cy="0"/>
          <a:chOff x="0" y="0"/>
          <a:chExt cx="0" cy="0"/>
        </a:xfrm>
      </p:grpSpPr>
      <p:pic>
        <p:nvPicPr>
          <p:cNvPr id="3074" name="Picture 2" descr="T:\MDS\Sales &amp; Learning Support\Presentation Support\Templates\Working Files\image options\images for main template\479624901.jpg"/>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flipH="1">
            <a:off x="457198" y="1321861"/>
            <a:ext cx="3255116" cy="218334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T:\MDS\Sales &amp; Learning Support\Presentation Support\Templates\Working Files\image options\images for main template\WORLD2.jp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3757613" y="1321860"/>
            <a:ext cx="4929188" cy="217681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MDS\Sales &amp; Learning Support\Presentation Support\Templates\..Canadian Division\Manulife\Manulife  green bar.png"/>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457203" y="3493009"/>
            <a:ext cx="8229617" cy="5791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447598" y="387943"/>
            <a:ext cx="8239205" cy="794683"/>
          </a:xfrm>
        </p:spPr>
        <p:txBody>
          <a:bodyPr anchor="ctr"/>
          <a:lstStyle>
            <a:lvl1pPr>
              <a:defRPr sz="3200" baseline="0"/>
            </a:lvl1pPr>
          </a:lstStyle>
          <a:p>
            <a:r>
              <a:rPr lang="en-US" dirty="0" smtClean="0"/>
              <a:t>Type presentation title here</a:t>
            </a:r>
            <a:endParaRPr lang="en-CA" dirty="0"/>
          </a:p>
        </p:txBody>
      </p:sp>
      <p:sp>
        <p:nvSpPr>
          <p:cNvPr id="4" name="Date Placeholder 3"/>
          <p:cNvSpPr>
            <a:spLocks noGrp="1"/>
          </p:cNvSpPr>
          <p:nvPr>
            <p:ph type="dt" sz="half" idx="10"/>
          </p:nvPr>
        </p:nvSpPr>
        <p:spPr/>
        <p:txBody>
          <a:bodyPr/>
          <a:lstStyle/>
          <a:p>
            <a:fld id="{0197CE41-98BD-426D-A4A4-BF7912B8C275}" type="datetime1">
              <a:rPr lang="en-CA" smtClean="0"/>
              <a:t>16/03/2016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452437" y="4185170"/>
            <a:ext cx="478250" cy="117129"/>
          </a:xfrm>
          <a:prstGeom prst="rect">
            <a:avLst/>
          </a:prstGeom>
        </p:spPr>
        <p:txBody>
          <a:bodyPr/>
          <a:lstStyle/>
          <a:p>
            <a:fld id="{6F0EBB0A-4DD2-40E9-8A82-C8573B951B20}" type="slidenum">
              <a:rPr lang="en-CA" smtClean="0"/>
              <a:t>‹#›</a:t>
            </a:fld>
            <a:endParaRPr lang="en-CA"/>
          </a:p>
        </p:txBody>
      </p:sp>
      <p:pic>
        <p:nvPicPr>
          <p:cNvPr id="10"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147106" y="880201"/>
            <a:ext cx="1530350" cy="1645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03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1396" y="390398"/>
            <a:ext cx="8245404" cy="792480"/>
          </a:xfrm>
        </p:spPr>
        <p:txBody>
          <a:bodyPr anchor="ctr"/>
          <a:lstStyle>
            <a:lvl1pPr algn="l">
              <a:defRPr sz="3200" b="0" cap="none" baseline="0"/>
            </a:lvl1pPr>
          </a:lstStyle>
          <a:p>
            <a:r>
              <a:rPr lang="en-US" dirty="0" smtClean="0"/>
              <a:t>Click to add Agenda slide title</a:t>
            </a:r>
            <a:endParaRPr lang="en-CA" dirty="0"/>
          </a:p>
        </p:txBody>
      </p:sp>
      <p:sp>
        <p:nvSpPr>
          <p:cNvPr id="3" name="Text Placeholder 2"/>
          <p:cNvSpPr>
            <a:spLocks noGrp="1"/>
          </p:cNvSpPr>
          <p:nvPr>
            <p:ph type="body" idx="1"/>
          </p:nvPr>
        </p:nvSpPr>
        <p:spPr>
          <a:xfrm>
            <a:off x="-2857500" y="4198658"/>
            <a:ext cx="68262" cy="30479"/>
          </a:xfrm>
        </p:spPr>
        <p:txBody>
          <a:bodyPr anchor="b"/>
          <a:lstStyle>
            <a:lvl1pPr marL="0" indent="0">
              <a:buNone/>
              <a:defRPr sz="1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a:t>
            </a:r>
          </a:p>
        </p:txBody>
      </p:sp>
      <p:sp>
        <p:nvSpPr>
          <p:cNvPr id="4" name="Date Placeholder 3"/>
          <p:cNvSpPr>
            <a:spLocks noGrp="1"/>
          </p:cNvSpPr>
          <p:nvPr>
            <p:ph type="dt" sz="half" idx="10"/>
          </p:nvPr>
        </p:nvSpPr>
        <p:spPr/>
        <p:txBody>
          <a:bodyPr/>
          <a:lstStyle/>
          <a:p>
            <a:fld id="{43FA6F3A-863D-46D7-A2A9-0ACAB700B0ED}" type="datetime1">
              <a:rPr lang="en-CA" smtClean="0"/>
              <a:t>16/03/2016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452437" y="4185170"/>
            <a:ext cx="478250" cy="117129"/>
          </a:xfrm>
          <a:prstGeom prst="rect">
            <a:avLst/>
          </a:prstGeom>
        </p:spPr>
        <p:txBody>
          <a:bodyPr/>
          <a:lstStyle/>
          <a:p>
            <a:fld id="{6F0EBB0A-4DD2-40E9-8A82-C8573B951B20}" type="slidenum">
              <a:rPr lang="en-CA" smtClean="0"/>
              <a:t>‹#›</a:t>
            </a:fld>
            <a:endParaRPr lang="en-CA"/>
          </a:p>
        </p:txBody>
      </p:sp>
      <p:pic>
        <p:nvPicPr>
          <p:cNvPr id="9" name="Picture 5" descr="T:\MDS\Sales &amp; Learning Support\Presentation Support\Templates\..Canadian Division\Manulife\manulif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26300" y="4238270"/>
            <a:ext cx="1460500" cy="179570"/>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p:cNvSpPr>
            <a:spLocks noGrp="1"/>
          </p:cNvSpPr>
          <p:nvPr>
            <p:ph idx="13" hasCustomPrompt="1"/>
          </p:nvPr>
        </p:nvSpPr>
        <p:spPr>
          <a:xfrm>
            <a:off x="432688" y="1519351"/>
            <a:ext cx="4139315" cy="2317596"/>
          </a:xfrm>
        </p:spPr>
        <p:txBody>
          <a:bodyPr/>
          <a:lstStyle>
            <a:lvl1pPr>
              <a:defRPr/>
            </a:lvl1pPr>
          </a:lstStyle>
          <a:p>
            <a:pPr lvl="0"/>
            <a:r>
              <a:rPr lang="en-US" dirty="0" smtClean="0"/>
              <a:t>Click to add main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4" name="Picture Placeholder 7"/>
          <p:cNvSpPr>
            <a:spLocks noGrp="1"/>
          </p:cNvSpPr>
          <p:nvPr>
            <p:ph type="pic" sz="quarter" idx="14" hasCustomPrompt="1"/>
          </p:nvPr>
        </p:nvSpPr>
        <p:spPr>
          <a:xfrm>
            <a:off x="5239512" y="1539279"/>
            <a:ext cx="3447288" cy="2297668"/>
          </a:xfrm>
        </p:spPr>
        <p:txBody>
          <a:bodyPr/>
          <a:lstStyle/>
          <a:p>
            <a:r>
              <a:rPr lang="en-US" dirty="0" smtClean="0"/>
              <a:t>Click icon to add your own copyright-free image</a:t>
            </a:r>
            <a:endParaRPr lang="en-CA" dirty="0"/>
          </a:p>
        </p:txBody>
      </p:sp>
      <p:cxnSp>
        <p:nvCxnSpPr>
          <p:cNvPr id="11" name="Straight Connector 10"/>
          <p:cNvCxnSpPr/>
          <p:nvPr userDrawn="1"/>
        </p:nvCxnSpPr>
        <p:spPr>
          <a:xfrm>
            <a:off x="453870" y="4069292"/>
            <a:ext cx="8229600" cy="0"/>
          </a:xfrm>
          <a:prstGeom prst="line">
            <a:avLst/>
          </a:prstGeom>
          <a:ln w="28575">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53870" y="1310640"/>
            <a:ext cx="8229600" cy="0"/>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9146384" y="880199"/>
            <a:ext cx="1560513" cy="2027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740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title (Arial font, size 24, sentence case)</a:t>
            </a:r>
            <a:endParaRPr lang="en-CA" dirty="0"/>
          </a:p>
        </p:txBody>
      </p:sp>
      <p:sp>
        <p:nvSpPr>
          <p:cNvPr id="3" name="Date Placeholder 2"/>
          <p:cNvSpPr>
            <a:spLocks noGrp="1"/>
          </p:cNvSpPr>
          <p:nvPr>
            <p:ph type="dt" sz="half" idx="10"/>
          </p:nvPr>
        </p:nvSpPr>
        <p:spPr/>
        <p:txBody>
          <a:bodyPr/>
          <a:lstStyle/>
          <a:p>
            <a:fld id="{3BEDBA02-684F-4757-AE4E-6D552A0803B4}" type="datetime1">
              <a:rPr lang="en-CA" smtClean="0"/>
              <a:t>16/03/2016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452437" y="4185170"/>
            <a:ext cx="478250" cy="117129"/>
          </a:xfrm>
          <a:prstGeom prst="rect">
            <a:avLst/>
          </a:prstGeom>
        </p:spPr>
        <p:txBody>
          <a:bodyPr/>
          <a:lstStyle/>
          <a:p>
            <a:fld id="{6F0EBB0A-4DD2-40E9-8A82-C8573B951B20}" type="slidenum">
              <a:rPr lang="en-CA" smtClean="0"/>
              <a:t>‹#›</a:t>
            </a:fld>
            <a:endParaRPr lang="en-CA"/>
          </a:p>
        </p:txBody>
      </p:sp>
      <p:sp>
        <p:nvSpPr>
          <p:cNvPr id="7" name="Content Placeholder 6"/>
          <p:cNvSpPr>
            <a:spLocks noGrp="1"/>
          </p:cNvSpPr>
          <p:nvPr>
            <p:ph sz="quarter" idx="13" hasCustomPrompt="1"/>
          </p:nvPr>
        </p:nvSpPr>
        <p:spPr>
          <a:xfrm>
            <a:off x="446090" y="883710"/>
            <a:ext cx="8243091" cy="2849033"/>
          </a:xfrm>
        </p:spPr>
        <p:txBody>
          <a:bodyPr/>
          <a:lstStyle/>
          <a:p>
            <a:pPr lvl="0"/>
            <a:r>
              <a:rPr lang="en-US" dirty="0" smtClean="0"/>
              <a:t>Click icon to add table or chart</a:t>
            </a:r>
            <a:endParaRPr lang="en-CA" dirty="0"/>
          </a:p>
        </p:txBody>
      </p:sp>
    </p:spTree>
    <p:extLst>
      <p:ext uri="{BB962C8B-B14F-4D97-AF65-F5344CB8AC3E}">
        <p14:creationId xmlns:p14="http://schemas.microsoft.com/office/powerpoint/2010/main" val="63262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Char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title (Arial font, size 24, sentence case)</a:t>
            </a:r>
            <a:endParaRPr lang="en-CA" dirty="0"/>
          </a:p>
        </p:txBody>
      </p:sp>
      <p:sp>
        <p:nvSpPr>
          <p:cNvPr id="3" name="Date Placeholder 2"/>
          <p:cNvSpPr>
            <a:spLocks noGrp="1"/>
          </p:cNvSpPr>
          <p:nvPr>
            <p:ph type="dt" sz="half" idx="10"/>
          </p:nvPr>
        </p:nvSpPr>
        <p:spPr/>
        <p:txBody>
          <a:bodyPr/>
          <a:lstStyle/>
          <a:p>
            <a:fld id="{FEE63107-EA54-4264-9D6B-FBACB7E8A66F}" type="datetime1">
              <a:rPr lang="en-CA" smtClean="0"/>
              <a:t>16/03/2016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452437" y="4185170"/>
            <a:ext cx="478250" cy="117129"/>
          </a:xfrm>
          <a:prstGeom prst="rect">
            <a:avLst/>
          </a:prstGeom>
        </p:spPr>
        <p:txBody>
          <a:bodyPr/>
          <a:lstStyle/>
          <a:p>
            <a:fld id="{6F0EBB0A-4DD2-40E9-8A82-C8573B951B20}" type="slidenum">
              <a:rPr lang="en-CA" smtClean="0"/>
              <a:t>‹#›</a:t>
            </a:fld>
            <a:endParaRPr lang="en-CA"/>
          </a:p>
        </p:txBody>
      </p:sp>
      <p:sp>
        <p:nvSpPr>
          <p:cNvPr id="7" name="Content Placeholder 6"/>
          <p:cNvSpPr>
            <a:spLocks noGrp="1"/>
          </p:cNvSpPr>
          <p:nvPr>
            <p:ph sz="quarter" idx="13" hasCustomPrompt="1"/>
          </p:nvPr>
        </p:nvSpPr>
        <p:spPr>
          <a:xfrm>
            <a:off x="446090" y="1261872"/>
            <a:ext cx="8243091" cy="2470870"/>
          </a:xfrm>
        </p:spPr>
        <p:txBody>
          <a:bodyPr/>
          <a:lstStyle/>
          <a:p>
            <a:pPr lvl="0"/>
            <a:r>
              <a:rPr lang="en-US" dirty="0" smtClean="0"/>
              <a:t>Click icon to add table or chart</a:t>
            </a:r>
            <a:endParaRPr lang="en-CA" dirty="0"/>
          </a:p>
        </p:txBody>
      </p:sp>
      <p:sp>
        <p:nvSpPr>
          <p:cNvPr id="8" name="Text Placeholder 2"/>
          <p:cNvSpPr>
            <a:spLocks noGrp="1"/>
          </p:cNvSpPr>
          <p:nvPr>
            <p:ph type="body" idx="1" hasCustomPrompt="1"/>
          </p:nvPr>
        </p:nvSpPr>
        <p:spPr>
          <a:xfrm>
            <a:off x="438912" y="864338"/>
            <a:ext cx="8247888" cy="348767"/>
          </a:xfrm>
        </p:spPr>
        <p:txBody>
          <a:bodyPr anchor="t"/>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Subtitle (Arial font, bold, size 16)</a:t>
            </a:r>
          </a:p>
        </p:txBody>
      </p:sp>
    </p:spTree>
    <p:extLst>
      <p:ext uri="{BB962C8B-B14F-4D97-AF65-F5344CB8AC3E}">
        <p14:creationId xmlns:p14="http://schemas.microsoft.com/office/powerpoint/2010/main" val="13342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title (Arial font, size 24, sentence case)</a:t>
            </a:r>
            <a:endParaRPr lang="en-CA" dirty="0"/>
          </a:p>
        </p:txBody>
      </p:sp>
      <p:sp>
        <p:nvSpPr>
          <p:cNvPr id="3" name="Content Placeholder 2"/>
          <p:cNvSpPr>
            <a:spLocks noGrp="1"/>
          </p:cNvSpPr>
          <p:nvPr>
            <p:ph idx="1" hasCustomPrompt="1"/>
          </p:nvPr>
        </p:nvSpPr>
        <p:spPr>
          <a:xfrm>
            <a:off x="432688" y="859803"/>
            <a:ext cx="4422779" cy="2975083"/>
          </a:xfrm>
        </p:spPr>
        <p:txBody>
          <a:bodyPr/>
          <a:lstStyle>
            <a:lvl1pPr>
              <a:defRPr/>
            </a:lvl1pPr>
          </a:lstStyle>
          <a:p>
            <a:pPr lvl="0"/>
            <a:r>
              <a:rPr lang="en-US" dirty="0" smtClean="0"/>
              <a:t>Click to add main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FF2C4D60-80C8-41A0-A75E-7C32B0F24855}" type="datetime1">
              <a:rPr lang="en-CA" smtClean="0"/>
              <a:t>16/03/2016</a:t>
            </a:fld>
            <a:endParaRPr lang="en-CA"/>
          </a:p>
        </p:txBody>
      </p:sp>
      <p:sp>
        <p:nvSpPr>
          <p:cNvPr id="5" name="Footer Placeholder 4"/>
          <p:cNvSpPr>
            <a:spLocks noGrp="1"/>
          </p:cNvSpPr>
          <p:nvPr>
            <p:ph type="ftr" sz="quarter" idx="11"/>
          </p:nvPr>
        </p:nvSpPr>
        <p:spPr/>
        <p:txBody>
          <a:bodyPr/>
          <a:lstStyle/>
          <a:p>
            <a:endParaRPr lang="en-CA"/>
          </a:p>
        </p:txBody>
      </p:sp>
      <p:sp>
        <p:nvSpPr>
          <p:cNvPr id="8" name="Picture Placeholder 7"/>
          <p:cNvSpPr>
            <a:spLocks noGrp="1"/>
          </p:cNvSpPr>
          <p:nvPr>
            <p:ph type="pic" sz="quarter" idx="13" hasCustomPrompt="1"/>
          </p:nvPr>
        </p:nvSpPr>
        <p:spPr>
          <a:xfrm>
            <a:off x="5239512" y="883709"/>
            <a:ext cx="3447288" cy="2951176"/>
          </a:xfrm>
        </p:spPr>
        <p:txBody>
          <a:bodyPr/>
          <a:lstStyle>
            <a:lvl1pPr marL="228600" marR="0" indent="-228600" algn="l" defTabSz="914400" rtl="0" eaLnBrk="1" fontAlgn="auto" latinLnBrk="0" hangingPunct="1">
              <a:lnSpc>
                <a:spcPct val="90000"/>
              </a:lnSpc>
              <a:spcBef>
                <a:spcPts val="1200"/>
              </a:spcBef>
              <a:spcAft>
                <a:spcPts val="0"/>
              </a:spcAft>
              <a:buClr>
                <a:schemeClr val="accent1"/>
              </a:buClr>
              <a:buSzPct val="115000"/>
              <a:buFont typeface="Wingdings" panose="05000000000000000000" pitchFamily="2" charset="2"/>
              <a:buChar char="§"/>
              <a:tabLst/>
              <a:defRPr/>
            </a:lvl1pPr>
          </a:lstStyle>
          <a:p>
            <a:r>
              <a:rPr lang="en-US" dirty="0" smtClean="0"/>
              <a:t>Click icon to add your own copyright-free image</a:t>
            </a:r>
            <a:endParaRPr lang="en-CA" dirty="0" smtClean="0"/>
          </a:p>
        </p:txBody>
      </p:sp>
    </p:spTree>
    <p:extLst>
      <p:ext uri="{BB962C8B-B14F-4D97-AF65-F5344CB8AC3E}">
        <p14:creationId xmlns:p14="http://schemas.microsoft.com/office/powerpoint/2010/main" val="1418867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Chapter">
    <p:spTree>
      <p:nvGrpSpPr>
        <p:cNvPr id="1" name=""/>
        <p:cNvGrpSpPr/>
        <p:nvPr/>
      </p:nvGrpSpPr>
      <p:grpSpPr>
        <a:xfrm>
          <a:off x="0" y="0"/>
          <a:ext cx="0" cy="0"/>
          <a:chOff x="0" y="0"/>
          <a:chExt cx="0" cy="0"/>
        </a:xfrm>
      </p:grpSpPr>
      <p:pic>
        <p:nvPicPr>
          <p:cNvPr id="2050" name="Picture 2" descr="T:\MDS\Sales &amp; Learning Support\Presentation Support\Templates\Working Files\image options\images for main template\WORLD2.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l="2213" r="2213" b="4427"/>
          <a:stretch/>
        </p:blipFill>
        <p:spPr bwMode="auto">
          <a:xfrm>
            <a:off x="455535" y="1312227"/>
            <a:ext cx="8229600" cy="2758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41396" y="390398"/>
            <a:ext cx="8245404" cy="792480"/>
          </a:xfrm>
        </p:spPr>
        <p:txBody>
          <a:bodyPr anchor="ctr"/>
          <a:lstStyle>
            <a:lvl1pPr algn="l">
              <a:defRPr sz="3200" b="0" cap="none"/>
            </a:lvl1pPr>
          </a:lstStyle>
          <a:p>
            <a:r>
              <a:rPr lang="en-US" dirty="0" smtClean="0"/>
              <a:t>Chapter slide title (Arial font, size 32)</a:t>
            </a:r>
            <a:endParaRPr lang="en-CA" dirty="0"/>
          </a:p>
        </p:txBody>
      </p:sp>
      <p:sp>
        <p:nvSpPr>
          <p:cNvPr id="3" name="Text Placeholder 2"/>
          <p:cNvSpPr>
            <a:spLocks noGrp="1"/>
          </p:cNvSpPr>
          <p:nvPr>
            <p:ph type="body" idx="1"/>
          </p:nvPr>
        </p:nvSpPr>
        <p:spPr>
          <a:xfrm>
            <a:off x="-2857500" y="4198658"/>
            <a:ext cx="68262" cy="30479"/>
          </a:xfrm>
        </p:spPr>
        <p:txBody>
          <a:bodyPr anchor="b"/>
          <a:lstStyle>
            <a:lvl1pPr marL="0" indent="0">
              <a:buNone/>
              <a:defRPr sz="1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a:t>
            </a:r>
          </a:p>
        </p:txBody>
      </p:sp>
      <p:sp>
        <p:nvSpPr>
          <p:cNvPr id="4" name="Date Placeholder 3"/>
          <p:cNvSpPr>
            <a:spLocks noGrp="1"/>
          </p:cNvSpPr>
          <p:nvPr>
            <p:ph type="dt" sz="half" idx="10"/>
          </p:nvPr>
        </p:nvSpPr>
        <p:spPr/>
        <p:txBody>
          <a:bodyPr/>
          <a:lstStyle/>
          <a:p>
            <a:fld id="{069CBFEB-02C7-48CD-9F4E-EFB61D6764BA}" type="datetime1">
              <a:rPr lang="en-CA" smtClean="0"/>
              <a:t>16/03/2016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452437" y="4185170"/>
            <a:ext cx="478250" cy="117129"/>
          </a:xfrm>
          <a:prstGeom prst="rect">
            <a:avLst/>
          </a:prstGeom>
        </p:spPr>
        <p:txBody>
          <a:bodyPr/>
          <a:lstStyle/>
          <a:p>
            <a:fld id="{6F0EBB0A-4DD2-40E9-8A82-C8573B951B20}" type="slidenum">
              <a:rPr lang="en-CA" smtClean="0"/>
              <a:t>‹#›</a:t>
            </a:fld>
            <a:endParaRPr lang="en-CA"/>
          </a:p>
        </p:txBody>
      </p:sp>
      <p:pic>
        <p:nvPicPr>
          <p:cNvPr id="9" name="Picture 5" descr="T:\MDS\Sales &amp; Learning Support\Presentation Support\Templates\..Canadian Division\Manulife\manulif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26300" y="4238270"/>
            <a:ext cx="1460500" cy="17957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455535" y="4069292"/>
            <a:ext cx="8229600" cy="0"/>
          </a:xfrm>
          <a:prstGeom prst="line">
            <a:avLst/>
          </a:prstGeom>
          <a:ln w="28575">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55535" y="1310640"/>
            <a:ext cx="8229600" cy="0"/>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140698" y="883710"/>
            <a:ext cx="1530350" cy="1678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426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title (Arial font, size 24, sentence case)</a:t>
            </a:r>
            <a:endParaRPr lang="en-CA" dirty="0"/>
          </a:p>
        </p:txBody>
      </p:sp>
      <p:sp>
        <p:nvSpPr>
          <p:cNvPr id="3" name="Date Placeholder 2"/>
          <p:cNvSpPr>
            <a:spLocks noGrp="1"/>
          </p:cNvSpPr>
          <p:nvPr>
            <p:ph type="dt" sz="half" idx="10"/>
          </p:nvPr>
        </p:nvSpPr>
        <p:spPr/>
        <p:txBody>
          <a:bodyPr/>
          <a:lstStyle/>
          <a:p>
            <a:fld id="{DB6E0DCA-EED7-4C0A-9E39-127D7DE96DF2}" type="datetime1">
              <a:rPr lang="en-CA" smtClean="0"/>
              <a:t>16/03/2016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452437" y="4185170"/>
            <a:ext cx="478250" cy="117129"/>
          </a:xfrm>
          <a:prstGeom prst="rect">
            <a:avLst/>
          </a:prstGeom>
        </p:spPr>
        <p:txBody>
          <a:bodyPr/>
          <a:lstStyle/>
          <a:p>
            <a:fld id="{6F0EBB0A-4DD2-40E9-8A82-C8573B951B20}" type="slidenum">
              <a:rPr lang="en-CA" smtClean="0"/>
              <a:t>‹#›</a:t>
            </a:fld>
            <a:endParaRPr lang="en-CA"/>
          </a:p>
        </p:txBody>
      </p:sp>
    </p:spTree>
    <p:extLst>
      <p:ext uri="{BB962C8B-B14F-4D97-AF65-F5344CB8AC3E}">
        <p14:creationId xmlns:p14="http://schemas.microsoft.com/office/powerpoint/2010/main" val="424367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theme" Target="../theme/theme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432689" y="656419"/>
            <a:ext cx="8250781" cy="32805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45297" y="63273"/>
            <a:ext cx="7396779" cy="528111"/>
          </a:xfrm>
          <a:prstGeom prst="rect">
            <a:avLst/>
          </a:prstGeom>
        </p:spPr>
        <p:txBody>
          <a:bodyPr vert="horz" lIns="0" tIns="0" rIns="0" bIns="0" rtlCol="0" anchor="b">
            <a:noAutofit/>
          </a:bodyPr>
          <a:lstStyle/>
          <a:p>
            <a:r>
              <a:rPr lang="en-US" dirty="0" smtClean="0"/>
              <a:t>Slide title (Arial font, size 24, sentence case)</a:t>
            </a:r>
            <a:endParaRPr lang="en-CA" dirty="0"/>
          </a:p>
        </p:txBody>
      </p:sp>
      <p:sp>
        <p:nvSpPr>
          <p:cNvPr id="3" name="Text Placeholder 2"/>
          <p:cNvSpPr>
            <a:spLocks noGrp="1"/>
          </p:cNvSpPr>
          <p:nvPr>
            <p:ph type="body" idx="1"/>
          </p:nvPr>
        </p:nvSpPr>
        <p:spPr>
          <a:xfrm>
            <a:off x="432689" y="859804"/>
            <a:ext cx="4135982" cy="2923303"/>
          </a:xfrm>
          <a:prstGeom prst="rect">
            <a:avLst/>
          </a:prstGeom>
        </p:spPr>
        <p:txBody>
          <a:bodyPr vert="horz" lIns="0" tIns="0" rIns="0" bIns="0" rtlCol="0">
            <a:noAutofit/>
          </a:bodyPr>
          <a:lstStyle/>
          <a:p>
            <a:pPr lvl="0"/>
            <a:r>
              <a:rPr lang="en-US" dirty="0" smtClean="0"/>
              <a:t>Click to add main bullet (Arial font, size 20)</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2857500" y="4237568"/>
            <a:ext cx="73820" cy="30479"/>
          </a:xfrm>
          <a:prstGeom prst="rect">
            <a:avLst/>
          </a:prstGeom>
        </p:spPr>
        <p:txBody>
          <a:bodyPr vert="horz" lIns="0" tIns="0" rIns="0" bIns="0" rtlCol="0" anchor="ctr"/>
          <a:lstStyle>
            <a:lvl1pPr algn="l">
              <a:defRPr sz="100">
                <a:solidFill>
                  <a:schemeClr val="tx1">
                    <a:tint val="75000"/>
                  </a:schemeClr>
                </a:solidFill>
              </a:defRPr>
            </a:lvl1pPr>
          </a:lstStyle>
          <a:p>
            <a:fld id="{AABA70D1-06F6-4816-8DCF-FE1BFBA1C8DD}" type="datetime1">
              <a:rPr lang="en-CA" smtClean="0"/>
              <a:t>16/03/2016</a:t>
            </a:fld>
            <a:endParaRPr lang="en-CA"/>
          </a:p>
        </p:txBody>
      </p:sp>
      <p:sp>
        <p:nvSpPr>
          <p:cNvPr id="5" name="Footer Placeholder 4"/>
          <p:cNvSpPr>
            <a:spLocks noGrp="1"/>
          </p:cNvSpPr>
          <p:nvPr>
            <p:ph type="ftr" sz="quarter" idx="3"/>
          </p:nvPr>
        </p:nvSpPr>
        <p:spPr>
          <a:xfrm>
            <a:off x="-2860263" y="4268048"/>
            <a:ext cx="52769" cy="30479"/>
          </a:xfrm>
          <a:prstGeom prst="rect">
            <a:avLst/>
          </a:prstGeom>
        </p:spPr>
        <p:txBody>
          <a:bodyPr vert="horz" lIns="0" tIns="0" rIns="0" bIns="0" rtlCol="0" anchor="ctr"/>
          <a:lstStyle>
            <a:lvl1pPr algn="l">
              <a:defRPr sz="100">
                <a:solidFill>
                  <a:schemeClr val="tx1">
                    <a:tint val="75000"/>
                  </a:schemeClr>
                </a:solidFill>
              </a:defRPr>
            </a:lvl1pPr>
          </a:lstStyle>
          <a:p>
            <a:endParaRPr lang="en-CA" dirty="0"/>
          </a:p>
        </p:txBody>
      </p:sp>
      <p:sp>
        <p:nvSpPr>
          <p:cNvPr id="10" name="Diagonal Stripe 9"/>
          <p:cNvSpPr/>
          <p:nvPr userDrawn="1"/>
        </p:nvSpPr>
        <p:spPr>
          <a:xfrm>
            <a:off x="3810000" y="3937000"/>
            <a:ext cx="677333" cy="465666"/>
          </a:xfrm>
          <a:prstGeom prst="diagStrip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angle 14"/>
          <p:cNvSpPr/>
          <p:nvPr userDrawn="1"/>
        </p:nvSpPr>
        <p:spPr>
          <a:xfrm>
            <a:off x="432690" y="3920065"/>
            <a:ext cx="3715976" cy="2328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432689" y="3970867"/>
            <a:ext cx="3377311" cy="4317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3623733" y="3941231"/>
            <a:ext cx="372534" cy="284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025870" y="4025438"/>
            <a:ext cx="3657600" cy="400022"/>
          </a:xfrm>
          <a:prstGeom prst="rect">
            <a:avLst/>
          </a:prstGeom>
        </p:spPr>
      </p:pic>
    </p:spTree>
    <p:extLst>
      <p:ext uri="{BB962C8B-B14F-4D97-AF65-F5344CB8AC3E}">
        <p14:creationId xmlns:p14="http://schemas.microsoft.com/office/powerpoint/2010/main" val="2232007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3" r:id="rId5"/>
    <p:sldLayoutId id="2147483664" r:id="rId6"/>
    <p:sldLayoutId id="2147483661" r:id="rId7"/>
    <p:sldLayoutId id="2147483651" r:id="rId8"/>
    <p:sldLayoutId id="2147483654" r:id="rId9"/>
    <p:sldLayoutId id="2147483652" r:id="rId10"/>
    <p:sldLayoutId id="2147483653" r:id="rId11"/>
    <p:sldLayoutId id="2147483657" r:id="rId12"/>
    <p:sldLayoutId id="2147483656" r:id="rId13"/>
    <p:sldLayoutId id="2147483655" r:id="rId14"/>
    <p:sldLayoutId id="2147483665" r:id="rId15"/>
    <p:sldLayoutId id="2147483658" r:id="rId16"/>
    <p:sldLayoutId id="214748365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233363" indent="-233363" algn="l" defTabSz="914400" rtl="0" eaLnBrk="1" latinLnBrk="0" hangingPunct="1">
        <a:lnSpc>
          <a:spcPct val="90000"/>
        </a:lnSpc>
        <a:spcBef>
          <a:spcPts val="1200"/>
        </a:spcBef>
        <a:buClr>
          <a:schemeClr val="accent1"/>
        </a:buClr>
        <a:buSzPct val="115000"/>
        <a:buFont typeface="Wingdings" panose="05000000000000000000" pitchFamily="2" charset="2"/>
        <a:buChar char="§"/>
        <a:defRPr sz="2000" kern="1200">
          <a:solidFill>
            <a:schemeClr val="bg1"/>
          </a:solidFill>
          <a:latin typeface="+mn-lt"/>
          <a:ea typeface="+mn-ea"/>
          <a:cs typeface="+mn-cs"/>
        </a:defRPr>
      </a:lvl1pPr>
      <a:lvl2pPr marL="573088" indent="-233363" algn="l" defTabSz="914400" rtl="0" eaLnBrk="1" latinLnBrk="0" hangingPunct="1">
        <a:lnSpc>
          <a:spcPct val="90000"/>
        </a:lnSpc>
        <a:spcBef>
          <a:spcPts val="900"/>
        </a:spcBef>
        <a:buClr>
          <a:schemeClr val="accent1"/>
        </a:buClr>
        <a:buSzPct val="115000"/>
        <a:buFont typeface="Wingdings" panose="05000000000000000000" pitchFamily="2" charset="2"/>
        <a:buChar char="§"/>
        <a:defRPr sz="1800" kern="1200">
          <a:solidFill>
            <a:schemeClr val="bg1"/>
          </a:solidFill>
          <a:latin typeface="+mn-lt"/>
          <a:ea typeface="+mn-ea"/>
          <a:cs typeface="+mn-cs"/>
        </a:defRPr>
      </a:lvl2pPr>
      <a:lvl3pPr marL="917575" indent="-228600" algn="l" defTabSz="914400" rtl="0" eaLnBrk="1" latinLnBrk="0" hangingPunct="1">
        <a:lnSpc>
          <a:spcPct val="90000"/>
        </a:lnSpc>
        <a:spcBef>
          <a:spcPts val="800"/>
        </a:spcBef>
        <a:buClr>
          <a:schemeClr val="accent1"/>
        </a:buClr>
        <a:buSzPct val="115000"/>
        <a:buFont typeface="Wingdings" panose="05000000000000000000" pitchFamily="2" charset="2"/>
        <a:buChar char="§"/>
        <a:defRPr sz="1600" kern="1200">
          <a:solidFill>
            <a:schemeClr val="bg1"/>
          </a:solidFill>
          <a:latin typeface="+mn-lt"/>
          <a:ea typeface="+mn-ea"/>
          <a:cs typeface="+mn-cs"/>
        </a:defRPr>
      </a:lvl3pPr>
      <a:lvl4pPr marL="1255713" indent="-233363"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bg1"/>
          </a:solidFill>
          <a:latin typeface="+mn-lt"/>
          <a:ea typeface="+mn-ea"/>
          <a:cs typeface="+mn-cs"/>
        </a:defRPr>
      </a:lvl4pPr>
      <a:lvl5pPr marL="1608138"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5297" y="63273"/>
            <a:ext cx="8243885" cy="528111"/>
          </a:xfrm>
          <a:prstGeom prst="rect">
            <a:avLst/>
          </a:prstGeom>
        </p:spPr>
        <p:txBody>
          <a:bodyPr vert="horz" lIns="0" tIns="0" rIns="0" bIns="0" rtlCol="0" anchor="b">
            <a:no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32688" y="859804"/>
            <a:ext cx="8254115" cy="292330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2857500" y="4237568"/>
            <a:ext cx="73820" cy="30479"/>
          </a:xfrm>
          <a:prstGeom prst="rect">
            <a:avLst/>
          </a:prstGeom>
        </p:spPr>
        <p:txBody>
          <a:bodyPr vert="horz" lIns="0" tIns="0" rIns="0" bIns="0" rtlCol="0" anchor="ctr"/>
          <a:lstStyle>
            <a:lvl1pPr algn="l">
              <a:defRPr sz="100">
                <a:solidFill>
                  <a:schemeClr val="tx1">
                    <a:tint val="75000"/>
                  </a:schemeClr>
                </a:solidFill>
              </a:defRPr>
            </a:lvl1pPr>
          </a:lstStyle>
          <a:p>
            <a:fld id="{548FC818-F21B-44F4-AD78-DF0AFBE85291}" type="datetime1">
              <a:rPr lang="en-CA" smtClean="0"/>
              <a:t>16/03/2016</a:t>
            </a:fld>
            <a:endParaRPr lang="en-CA"/>
          </a:p>
        </p:txBody>
      </p:sp>
      <p:sp>
        <p:nvSpPr>
          <p:cNvPr id="5" name="Footer Placeholder 4"/>
          <p:cNvSpPr>
            <a:spLocks noGrp="1"/>
          </p:cNvSpPr>
          <p:nvPr>
            <p:ph type="ftr" sz="quarter" idx="3"/>
          </p:nvPr>
        </p:nvSpPr>
        <p:spPr>
          <a:xfrm>
            <a:off x="-2860263" y="4268048"/>
            <a:ext cx="52769" cy="30479"/>
          </a:xfrm>
          <a:prstGeom prst="rect">
            <a:avLst/>
          </a:prstGeom>
        </p:spPr>
        <p:txBody>
          <a:bodyPr vert="horz" lIns="0" tIns="0" rIns="0" bIns="0" rtlCol="0" anchor="ctr"/>
          <a:lstStyle>
            <a:lvl1pPr algn="l">
              <a:defRPr sz="1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452437" y="4313411"/>
            <a:ext cx="478250" cy="117129"/>
          </a:xfrm>
          <a:prstGeom prst="rect">
            <a:avLst/>
          </a:prstGeom>
        </p:spPr>
        <p:txBody>
          <a:bodyPr vert="horz" lIns="0" tIns="0" rIns="0" bIns="0" rtlCol="0" anchor="b"/>
          <a:lstStyle>
            <a:lvl1pPr algn="l">
              <a:defRPr sz="800">
                <a:solidFill>
                  <a:schemeClr val="tx1"/>
                </a:solidFill>
              </a:defRPr>
            </a:lvl1pPr>
          </a:lstStyle>
          <a:p>
            <a:fld id="{6F0EBB0A-4DD2-40E9-8A82-C8573B951B20}" type="slidenum">
              <a:rPr lang="en-CA" smtClean="0"/>
              <a:pPr/>
              <a:t>‹#›</a:t>
            </a:fld>
            <a:endParaRPr lang="en-CA"/>
          </a:p>
        </p:txBody>
      </p:sp>
      <p:cxnSp>
        <p:nvCxnSpPr>
          <p:cNvPr id="7" name="Straight Connector 6"/>
          <p:cNvCxnSpPr/>
          <p:nvPr userDrawn="1"/>
        </p:nvCxnSpPr>
        <p:spPr>
          <a:xfrm>
            <a:off x="453870" y="656419"/>
            <a:ext cx="8229600" cy="0"/>
          </a:xfrm>
          <a:prstGeom prst="line">
            <a:avLst/>
          </a:prstGeom>
          <a:ln w="12700">
            <a:solidFill>
              <a:schemeClr val="accent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3870" y="4069292"/>
            <a:ext cx="8229600" cy="0"/>
          </a:xfrm>
          <a:prstGeom prst="line">
            <a:avLst/>
          </a:prstGeom>
          <a:ln w="28575">
            <a:solidFill>
              <a:schemeClr val="accent1"/>
            </a:solidFill>
            <a:miter lim="800000"/>
          </a:ln>
        </p:spPr>
        <p:style>
          <a:lnRef idx="1">
            <a:schemeClr val="accent1"/>
          </a:lnRef>
          <a:fillRef idx="0">
            <a:schemeClr val="accent1"/>
          </a:fillRef>
          <a:effectRef idx="0">
            <a:schemeClr val="accent1"/>
          </a:effectRef>
          <a:fontRef idx="minor">
            <a:schemeClr val="tx1"/>
          </a:fontRef>
        </p:style>
      </p:cxnSp>
      <p:pic>
        <p:nvPicPr>
          <p:cNvPr id="1029" name="Picture 5" descr="T:\MDS\Sales &amp; Learning Support\Presentation Support\Templates\..Canadian Division\Manulife\manulife.png"/>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7226300" y="4238270"/>
            <a:ext cx="1460500" cy="179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50757"/>
      </p:ext>
    </p:extLst>
  </p:cSld>
  <p:clrMap bg1="lt1" tx1="dk1" bg2="lt2" tx2="dk2" accent1="accent1" accent2="accent2" accent3="accent3" accent4="accent4" accent5="accent5" accent6="accent6" hlink="hlink" folHlink="folHlink"/>
  <p:sldLayoutIdLst>
    <p:sldLayoutId id="2147483667" r:id="rId1"/>
    <p:sldLayoutId id="2147483669" r:id="rId2"/>
    <p:sldLayoutId id="2147483674" r:id="rId3"/>
    <p:sldLayoutId id="214748368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233363" indent="-233363" algn="l" defTabSz="914400" rtl="0" eaLnBrk="1" latinLnBrk="0" hangingPunct="1">
        <a:lnSpc>
          <a:spcPct val="90000"/>
        </a:lnSpc>
        <a:spcBef>
          <a:spcPts val="1200"/>
        </a:spcBef>
        <a:buClr>
          <a:schemeClr val="accent1"/>
        </a:buClr>
        <a:buSzPct val="115000"/>
        <a:buFont typeface="Wingdings" panose="05000000000000000000" pitchFamily="2" charset="2"/>
        <a:buChar char="§"/>
        <a:defRPr sz="2000" kern="1200">
          <a:solidFill>
            <a:schemeClr val="tx1"/>
          </a:solidFill>
          <a:latin typeface="+mn-lt"/>
          <a:ea typeface="+mn-ea"/>
          <a:cs typeface="+mn-cs"/>
        </a:defRPr>
      </a:lvl1pPr>
      <a:lvl2pPr marL="573088" indent="-233363" algn="l" defTabSz="914400" rtl="0" eaLnBrk="1" latinLnBrk="0" hangingPunct="1">
        <a:lnSpc>
          <a:spcPct val="90000"/>
        </a:lnSpc>
        <a:spcBef>
          <a:spcPts val="900"/>
        </a:spcBef>
        <a:buClr>
          <a:schemeClr val="accent1"/>
        </a:buClr>
        <a:buSzPct val="115000"/>
        <a:buFont typeface="Wingdings" panose="05000000000000000000" pitchFamily="2" charset="2"/>
        <a:buChar char="§"/>
        <a:defRPr sz="1800" kern="1200">
          <a:solidFill>
            <a:schemeClr val="tx1"/>
          </a:solidFill>
          <a:latin typeface="+mn-lt"/>
          <a:ea typeface="+mn-ea"/>
          <a:cs typeface="+mn-cs"/>
        </a:defRPr>
      </a:lvl2pPr>
      <a:lvl3pPr marL="917575" indent="-228600" algn="l" defTabSz="914400" rtl="0" eaLnBrk="1" latinLnBrk="0" hangingPunct="1">
        <a:lnSpc>
          <a:spcPct val="90000"/>
        </a:lnSpc>
        <a:spcBef>
          <a:spcPts val="800"/>
        </a:spcBef>
        <a:buClr>
          <a:schemeClr val="accent1"/>
        </a:buClr>
        <a:buSzPct val="115000"/>
        <a:buFont typeface="Wingdings" panose="05000000000000000000" pitchFamily="2" charset="2"/>
        <a:buChar char="§"/>
        <a:defRPr sz="1600" kern="1200">
          <a:solidFill>
            <a:schemeClr val="tx1"/>
          </a:solidFill>
          <a:latin typeface="+mn-lt"/>
          <a:ea typeface="+mn-ea"/>
          <a:cs typeface="+mn-cs"/>
        </a:defRPr>
      </a:lvl3pPr>
      <a:lvl4pPr marL="1255713" indent="-233363"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4pPr>
      <a:lvl5pPr marL="1608138"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 </a:t>
            </a:r>
            <a:endParaRPr lang="en-CA" dirty="0"/>
          </a:p>
        </p:txBody>
      </p:sp>
      <p:sp>
        <p:nvSpPr>
          <p:cNvPr id="7" name="Content Placeholder 6"/>
          <p:cNvSpPr>
            <a:spLocks noGrp="1"/>
          </p:cNvSpPr>
          <p:nvPr>
            <p:ph idx="1"/>
          </p:nvPr>
        </p:nvSpPr>
        <p:spPr>
          <a:xfrm>
            <a:off x="432688" y="859803"/>
            <a:ext cx="4571111" cy="2975083"/>
          </a:xfrm>
        </p:spPr>
        <p:txBody>
          <a:bodyPr anchor="ctr"/>
          <a:lstStyle/>
          <a:p>
            <a:r>
              <a:rPr lang="fr-CA" sz="2800" dirty="0"/>
              <a:t>Des changements seront bientôt apportés au programme d’épargne-retraite collectif de &lt;Société ABC&gt;.</a:t>
            </a:r>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6533" y="922873"/>
            <a:ext cx="2827876" cy="282787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29921859"/>
      </p:ext>
    </p:extLst>
  </p:cSld>
  <p:clrMapOvr>
    <a:masterClrMapping/>
  </p:clrMapOvr>
  <mc:AlternateContent xmlns:mc="http://schemas.openxmlformats.org/markup-compatibility/2006" xmlns:p14="http://schemas.microsoft.com/office/powerpoint/2010/main">
    <mc:Choice Requires="p14">
      <p:transition spd="med" p14:dur="700" advTm="10848">
        <p:fade/>
      </p:transition>
    </mc:Choice>
    <mc:Fallback xmlns="">
      <p:transition spd="med" advTm="10848">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689" y="859803"/>
            <a:ext cx="4139312" cy="2975083"/>
          </a:xfrm>
        </p:spPr>
        <p:txBody>
          <a:bodyPr vert="horz" lIns="0" tIns="0" rIns="0" bIns="0" rtlCol="0" anchor="ctr">
            <a:noAutofit/>
          </a:bodyPr>
          <a:lstStyle/>
          <a:p>
            <a:r>
              <a:rPr lang="fr-CA" sz="2400" dirty="0"/>
              <a:t>Le &lt;date&gt;, </a:t>
            </a:r>
            <a:r>
              <a:rPr lang="fr-CA" sz="2400" dirty="0" smtClean="0"/>
              <a:t>votre programme </a:t>
            </a:r>
            <a:r>
              <a:rPr lang="fr-CA" sz="2400" dirty="0"/>
              <a:t>d’épargne-retraite collectif passera automatiquement à </a:t>
            </a:r>
            <a:r>
              <a:rPr lang="fr-CA" sz="2400" dirty="0" err="1"/>
              <a:t>Manuvie</a:t>
            </a:r>
            <a:r>
              <a:rPr lang="fr-CA" sz="2400" dirty="0"/>
              <a:t>. </a:t>
            </a:r>
            <a:endParaRPr lang="en-US" sz="2400" dirty="0"/>
          </a:p>
        </p:txBody>
      </p:sp>
      <p:pic>
        <p:nvPicPr>
          <p:cNvPr id="12" name="Picture Placeholder 1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4857735" y="920219"/>
            <a:ext cx="3657601" cy="27432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7059493"/>
      </p:ext>
    </p:extLst>
  </p:cSld>
  <p:clrMapOvr>
    <a:masterClrMapping/>
  </p:clrMapOvr>
  <mc:AlternateContent xmlns:mc="http://schemas.openxmlformats.org/markup-compatibility/2006" xmlns:p14="http://schemas.microsoft.com/office/powerpoint/2010/main">
    <mc:Choice Requires="p14">
      <p:transition spd="med" p14:dur="700" advTm="9427">
        <p:fade/>
      </p:transition>
    </mc:Choice>
    <mc:Fallback xmlns="">
      <p:transition spd="med" advTm="9427">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623" y="859804"/>
            <a:ext cx="4257844" cy="2807322"/>
          </a:xfrm>
        </p:spPr>
        <p:txBody>
          <a:bodyPr/>
          <a:lstStyle/>
          <a:p>
            <a:r>
              <a:rPr lang="fr-CA" sz="2400" dirty="0"/>
              <a:t>Renseignements importants sur le </a:t>
            </a:r>
            <a:r>
              <a:rPr lang="fr-CA" sz="2400" dirty="0" smtClean="0"/>
              <a:t>transfert :</a:t>
            </a:r>
            <a:endParaRPr lang="en-US" sz="2400" dirty="0"/>
          </a:p>
          <a:p>
            <a:pPr lvl="1">
              <a:buClr>
                <a:schemeClr val="bg1"/>
              </a:buClr>
            </a:pPr>
            <a:r>
              <a:rPr lang="fr-FR" sz="1500" dirty="0"/>
              <a:t>Aucune action requise par vous pour faciliter la transition vers </a:t>
            </a:r>
            <a:r>
              <a:rPr lang="fr-FR" sz="1500" dirty="0" err="1"/>
              <a:t>Manuvie</a:t>
            </a:r>
            <a:r>
              <a:rPr lang="fr-FR" sz="1500" dirty="0"/>
              <a:t> </a:t>
            </a:r>
            <a:endParaRPr lang="en-US" sz="1500" dirty="0"/>
          </a:p>
          <a:p>
            <a:pPr lvl="1">
              <a:buClr>
                <a:schemeClr val="bg1"/>
              </a:buClr>
            </a:pPr>
            <a:r>
              <a:rPr lang="fr-CA" sz="1500" dirty="0" smtClean="0"/>
              <a:t>Vos </a:t>
            </a:r>
            <a:r>
              <a:rPr lang="fr-CA" sz="1500" dirty="0"/>
              <a:t>renseignements personnels et financiers seront transférés automatiquement. </a:t>
            </a:r>
            <a:endParaRPr lang="en-US" sz="1500" dirty="0"/>
          </a:p>
          <a:p>
            <a:pPr lvl="1">
              <a:buClr>
                <a:schemeClr val="bg1"/>
              </a:buClr>
            </a:pPr>
            <a:r>
              <a:rPr lang="fr-FR" sz="1500" dirty="0"/>
              <a:t>Le transfert n'aura aucune incidence sur vos fonds variables, et ne seront pas hors du marché. De plus, vos fonds garantis offriront les mêmes taux sur les dépôts, les mêmes durées et les mêmes valeurs à l'échéance.</a:t>
            </a:r>
            <a:endParaRPr lang="en-US" sz="1500" dirty="0"/>
          </a:p>
        </p:txBody>
      </p:sp>
      <p:pic>
        <p:nvPicPr>
          <p:cNvPr id="12" name="Picture Placeholder 11"/>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4965718" y="915664"/>
            <a:ext cx="3556156" cy="27432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33443324"/>
      </p:ext>
    </p:extLst>
  </p:cSld>
  <p:clrMapOvr>
    <a:masterClrMapping/>
  </p:clrMapOvr>
  <mc:AlternateContent xmlns:mc="http://schemas.openxmlformats.org/markup-compatibility/2006" xmlns:p14="http://schemas.microsoft.com/office/powerpoint/2010/main">
    <mc:Choice Requires="p14">
      <p:transition spd="med" p14:dur="700" advTm="15344">
        <p:fade/>
      </p:transition>
    </mc:Choice>
    <mc:Fallback xmlns="">
      <p:transition spd="med" advTm="15344">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689" y="877211"/>
            <a:ext cx="4139311" cy="2975083"/>
          </a:xfrm>
        </p:spPr>
        <p:txBody>
          <a:bodyPr anchor="t"/>
          <a:lstStyle/>
          <a:p>
            <a:r>
              <a:rPr lang="fr-CA" sz="1600" dirty="0" err="1"/>
              <a:t>Manuvie</a:t>
            </a:r>
            <a:r>
              <a:rPr lang="fr-CA" sz="1600" dirty="0"/>
              <a:t> vous propose d’excellentes ressources pour planifier votre retraite et </a:t>
            </a:r>
            <a:r>
              <a:rPr lang="fr-CA" sz="1600" strike="sngStrike" dirty="0"/>
              <a:t>vous</a:t>
            </a:r>
            <a:r>
              <a:rPr lang="fr-CA" sz="1600" dirty="0"/>
              <a:t> </a:t>
            </a:r>
            <a:r>
              <a:rPr lang="fr-CA" sz="1600" dirty="0" smtClean="0"/>
              <a:t>réaliser</a:t>
            </a:r>
            <a:r>
              <a:rPr lang="fr-CA" sz="1600" dirty="0" smtClean="0">
                <a:solidFill>
                  <a:srgbClr val="FF0000"/>
                </a:solidFill>
              </a:rPr>
              <a:t> </a:t>
            </a:r>
            <a:r>
              <a:rPr lang="fr-CA" sz="1600" dirty="0" smtClean="0"/>
              <a:t>une </a:t>
            </a:r>
            <a:r>
              <a:rPr lang="fr-CA" sz="1600" dirty="0"/>
              <a:t>épargne-retraite. En voici un aperçu </a:t>
            </a:r>
            <a:r>
              <a:rPr lang="fr-CA" sz="1800" dirty="0"/>
              <a:t>:</a:t>
            </a:r>
            <a:endParaRPr lang="en-US" sz="1800" dirty="0"/>
          </a:p>
          <a:p>
            <a:pPr lvl="1">
              <a:buClr>
                <a:schemeClr val="bg1"/>
              </a:buClr>
            </a:pPr>
            <a:r>
              <a:rPr lang="fr-CA" sz="1200" dirty="0"/>
              <a:t>Le programme Étapes vers la </a:t>
            </a:r>
            <a:r>
              <a:rPr lang="fr-CA" sz="1200" dirty="0" err="1"/>
              <a:t>retraite</a:t>
            </a:r>
            <a:r>
              <a:rPr lang="fr-CA" sz="1200" baseline="30000" dirty="0" err="1"/>
              <a:t>MD</a:t>
            </a:r>
            <a:r>
              <a:rPr lang="fr-CA" sz="1200" dirty="0"/>
              <a:t> qui vous aidera à déterminer un objectif de revenu de retraite, à établir un plan pour l’atteindre et à suivre votre </a:t>
            </a:r>
            <a:r>
              <a:rPr lang="fr-CA" sz="1200" dirty="0" smtClean="0"/>
              <a:t>progrès.</a:t>
            </a:r>
            <a:endParaRPr lang="en-US" sz="1200" dirty="0"/>
          </a:p>
          <a:p>
            <a:pPr lvl="1">
              <a:buClr>
                <a:schemeClr val="bg1"/>
              </a:buClr>
            </a:pPr>
            <a:r>
              <a:rPr lang="fr-CA" sz="1200" dirty="0"/>
              <a:t>Des relevés de compte qui contiennent plus que des chiffres. Vous pouvez consulter le solde de votre compte, votre revenu de retraite annuel estimatif et voir toutes les mesures que vous devez prendre.</a:t>
            </a:r>
            <a:endParaRPr lang="en-CA" sz="1200" dirty="0"/>
          </a:p>
          <a:p>
            <a:pPr lvl="1">
              <a:buClr>
                <a:schemeClr val="bg1"/>
              </a:buClr>
            </a:pPr>
            <a:r>
              <a:rPr lang="fr-CA" sz="1200" dirty="0" smtClean="0"/>
              <a:t>Un </a:t>
            </a:r>
            <a:r>
              <a:rPr lang="fr-CA" sz="1200" dirty="0"/>
              <a:t>site Web sécurisé et un service téléphonique qui vous aident à gérer votre compte et à en suivre l’évolution au moment qui vous convient.</a:t>
            </a:r>
            <a:endParaRPr lang="en-US" sz="1200" dirty="0"/>
          </a:p>
          <a:p>
            <a:endParaRPr lang="en-US" sz="2400" dirty="0">
              <a:latin typeface="Arial" charset="0"/>
            </a:endParaRPr>
          </a:p>
        </p:txBody>
      </p:sp>
      <p:pic>
        <p:nvPicPr>
          <p:cNvPr id="10" name="Picture Placeholder 9"/>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4976273" y="918152"/>
            <a:ext cx="3557016" cy="258468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41685300"/>
      </p:ext>
    </p:extLst>
  </p:cSld>
  <p:clrMapOvr>
    <a:masterClrMapping/>
  </p:clrMapOvr>
  <mc:AlternateContent xmlns:mc="http://schemas.openxmlformats.org/markup-compatibility/2006" xmlns:p14="http://schemas.microsoft.com/office/powerpoint/2010/main">
    <mc:Choice Requires="p14">
      <p:transition spd="med" p14:dur="700" advTm="13495">
        <p:fade/>
      </p:transition>
    </mc:Choice>
    <mc:Fallback xmlns="">
      <p:transition spd="med" advTm="13495">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688" y="859804"/>
            <a:ext cx="8228711" cy="2923303"/>
          </a:xfrm>
        </p:spPr>
        <p:txBody>
          <a:bodyPr anchor="ctr"/>
          <a:lstStyle/>
          <a:p>
            <a:pPr algn="ctr"/>
            <a:r>
              <a:rPr lang="fr-CA" sz="2800" dirty="0"/>
              <a:t>Pour en savoir plus, rendez-vous à l’adresse </a:t>
            </a:r>
            <a:r>
              <a:rPr lang="fr-CA" sz="2800" dirty="0" smtClean="0"/>
              <a:t>Manuvie.ca/bienvenue</a:t>
            </a:r>
            <a:endParaRPr lang="en-US" sz="2800" dirty="0"/>
          </a:p>
        </p:txBody>
      </p:sp>
    </p:spTree>
    <p:extLst>
      <p:ext uri="{BB962C8B-B14F-4D97-AF65-F5344CB8AC3E}">
        <p14:creationId xmlns:p14="http://schemas.microsoft.com/office/powerpoint/2010/main" val="317335736"/>
      </p:ext>
    </p:extLst>
  </p:cSld>
  <p:clrMapOvr>
    <a:masterClrMapping/>
  </p:clrMapOvr>
  <mc:AlternateContent xmlns:mc="http://schemas.openxmlformats.org/markup-compatibility/2006" xmlns:p14="http://schemas.microsoft.com/office/powerpoint/2010/main">
    <mc:Choice Requires="p14">
      <p:transition spd="med" p14:dur="700" advTm="9934">
        <p:fade/>
      </p:transition>
    </mc:Choice>
    <mc:Fallback xmlns="">
      <p:transition spd="med" advTm="9934">
        <p:fade/>
      </p:transition>
    </mc:Fallback>
  </mc:AlternateContent>
  <p:timing>
    <p:tnLst>
      <p:par>
        <p:cTn id="1" dur="indefinite" restart="never" nodeType="tmRoot"/>
      </p:par>
    </p:tnLst>
  </p:timing>
</p:sld>
</file>

<file path=ppt/theme/theme1.xml><?xml version="1.0" encoding="utf-8"?>
<a:theme xmlns:a="http://schemas.openxmlformats.org/drawingml/2006/main" name="Most common layouts">
  <a:themeElements>
    <a:clrScheme name="MLI - new">
      <a:dk1>
        <a:sysClr val="windowText" lastClr="000000"/>
      </a:dk1>
      <a:lt1>
        <a:sysClr val="window" lastClr="FFFFFF"/>
      </a:lt1>
      <a:dk2>
        <a:srgbClr val="284E36"/>
      </a:dk2>
      <a:lt2>
        <a:srgbClr val="AFB4B8"/>
      </a:lt2>
      <a:accent1>
        <a:srgbClr val="00693C"/>
      </a:accent1>
      <a:accent2>
        <a:srgbClr val="EEB111"/>
      </a:accent2>
      <a:accent3>
        <a:srgbClr val="5E9CAE"/>
      </a:accent3>
      <a:accent4>
        <a:srgbClr val="DF7A1C"/>
      </a:accent4>
      <a:accent5>
        <a:srgbClr val="002D62"/>
      </a:accent5>
      <a:accent6>
        <a:srgbClr val="7A828C"/>
      </a:accent6>
      <a:hlink>
        <a:srgbClr val="165788"/>
      </a:hlink>
      <a:folHlink>
        <a:srgbClr val="5E9C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smtClean="0"/>
        </a:defPPr>
      </a:lstStyle>
    </a:txDef>
  </a:objectDefaults>
  <a:extraClrSchemeLst/>
</a:theme>
</file>

<file path=ppt/theme/theme2.xml><?xml version="1.0" encoding="utf-8"?>
<a:theme xmlns:a="http://schemas.openxmlformats.org/drawingml/2006/main" name="Add your own images to Title, Chapter and Thank you slides using these layouts">
  <a:themeElements>
    <a:clrScheme name="MLI - new">
      <a:dk1>
        <a:sysClr val="windowText" lastClr="000000"/>
      </a:dk1>
      <a:lt1>
        <a:sysClr val="window" lastClr="FFFFFF"/>
      </a:lt1>
      <a:dk2>
        <a:srgbClr val="284E36"/>
      </a:dk2>
      <a:lt2>
        <a:srgbClr val="AFB4B8"/>
      </a:lt2>
      <a:accent1>
        <a:srgbClr val="00693C"/>
      </a:accent1>
      <a:accent2>
        <a:srgbClr val="EEB111"/>
      </a:accent2>
      <a:accent3>
        <a:srgbClr val="5E9CAE"/>
      </a:accent3>
      <a:accent4>
        <a:srgbClr val="DF7A1C"/>
      </a:accent4>
      <a:accent5>
        <a:srgbClr val="002D62"/>
      </a:accent5>
      <a:accent6>
        <a:srgbClr val="7A828C"/>
      </a:accent6>
      <a:hlink>
        <a:srgbClr val="165788"/>
      </a:hlink>
      <a:folHlink>
        <a:srgbClr val="5E9C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LI - new">
      <a:dk1>
        <a:sysClr val="windowText" lastClr="000000"/>
      </a:dk1>
      <a:lt1>
        <a:sysClr val="window" lastClr="FFFFFF"/>
      </a:lt1>
      <a:dk2>
        <a:srgbClr val="284E36"/>
      </a:dk2>
      <a:lt2>
        <a:srgbClr val="AFB4B8"/>
      </a:lt2>
      <a:accent1>
        <a:srgbClr val="00693C"/>
      </a:accent1>
      <a:accent2>
        <a:srgbClr val="EEB111"/>
      </a:accent2>
      <a:accent3>
        <a:srgbClr val="5E9CAE"/>
      </a:accent3>
      <a:accent4>
        <a:srgbClr val="DF7A1C"/>
      </a:accent4>
      <a:accent5>
        <a:srgbClr val="002D62"/>
      </a:accent5>
      <a:accent6>
        <a:srgbClr val="7A828C"/>
      </a:accent6>
      <a:hlink>
        <a:srgbClr val="165788"/>
      </a:hlink>
      <a:folHlink>
        <a:srgbClr val="5E9C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MLI - new">
      <a:dk1>
        <a:sysClr val="windowText" lastClr="000000"/>
      </a:dk1>
      <a:lt1>
        <a:sysClr val="window" lastClr="FFFFFF"/>
      </a:lt1>
      <a:dk2>
        <a:srgbClr val="284E36"/>
      </a:dk2>
      <a:lt2>
        <a:srgbClr val="AFB4B8"/>
      </a:lt2>
      <a:accent1>
        <a:srgbClr val="00693C"/>
      </a:accent1>
      <a:accent2>
        <a:srgbClr val="EEB111"/>
      </a:accent2>
      <a:accent3>
        <a:srgbClr val="5E9CAE"/>
      </a:accent3>
      <a:accent4>
        <a:srgbClr val="DF7A1C"/>
      </a:accent4>
      <a:accent5>
        <a:srgbClr val="002D62"/>
      </a:accent5>
      <a:accent6>
        <a:srgbClr val="7A828C"/>
      </a:accent6>
      <a:hlink>
        <a:srgbClr val="165788"/>
      </a:hlink>
      <a:folHlink>
        <a:srgbClr val="5E9C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icture" ma:contentTypeID="0x01010200C462751000EC12459CD599E3BFD7CCB4" ma:contentTypeVersion="1" ma:contentTypeDescription="Upload an image or a photograph." ma:contentTypeScope="" ma:versionID="fbbb9f0383095467e0464a4d4383d4bd">
  <xsd:schema xmlns:xsd="http://www.w3.org/2001/XMLSchema" xmlns:p="http://schemas.microsoft.com/office/2006/metadata/properties" xmlns:ns1="http://schemas.microsoft.com/sharepoint/v3" xmlns:ns2="f68bd50e-8fb4-4ba7-b480-0f2cbe2f9c0d" targetNamespace="http://schemas.microsoft.com/office/2006/metadata/properties" ma:root="true" ma:fieldsID="171e82041c4c48914a4c57df86b21c5d" ns1:_="" ns2:_="">
    <xsd:import namespace="http://schemas.microsoft.com/sharepoint/v3"/>
    <xsd:import namespace="f68bd50e-8fb4-4ba7-b480-0f2cbe2f9c0d"/>
    <xsd:element name="properties">
      <xsd:complexType>
        <xsd:sequence>
          <xsd:element name="documentManagement">
            <xsd:complexType>
              <xsd:all>
                <xsd:element ref="ns1:ImageWidth" minOccurs="0"/>
                <xsd:element ref="ns1:ImageHeight" minOccurs="0"/>
                <xsd:element ref="ns1:ImageCreateDate" minOccurs="0"/>
                <xsd:element ref="ns1:Description" minOccurs="0"/>
                <xsd:element ref="ns2:Category"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ImageWidth" ma:index="11" nillable="true" ma:displayName="Picture Width" ma:internalName="ImageWidth" ma:readOnly="true">
      <xsd:simpleType>
        <xsd:restriction base="dms:Unknown"/>
      </xsd:simpleType>
    </xsd:element>
    <xsd:element name="ImageHeight" ma:index="12" nillable="true" ma:displayName="Picture Height" ma:internalName="ImageHeight" ma:readOnly="true">
      <xsd:simpleType>
        <xsd:restriction base="dms:Unknown"/>
      </xsd:simpleType>
    </xsd:element>
    <xsd:element name="ImageCreateDate" ma:index="13" nillable="true" ma:displayName="Date Picture Taken" ma:format="DateTime" ma:hidden="true" ma:internalName="ImageCreateDate">
      <xsd:simpleType>
        <xsd:restriction base="dms:DateTime"/>
      </xsd:simpleType>
    </xsd:element>
    <xsd:element name="Description" ma:index="14" nillable="true" ma:displayName="Description" ma:description="Used as alternative text for the picture." ma:hidden="true" ma:internalName="Description">
      <xsd:simpleType>
        <xsd:restriction base="dms:Note"/>
      </xsd:simpleType>
    </xsd:element>
  </xsd:schema>
  <xsd:schema xmlns:xsd="http://www.w3.org/2001/XMLSchema" xmlns:dms="http://schemas.microsoft.com/office/2006/documentManagement/types" targetNamespace="f68bd50e-8fb4-4ba7-b480-0f2cbe2f9c0d" elementFormDefault="qualified">
    <xsd:import namespace="http://schemas.microsoft.com/office/2006/documentManagement/types"/>
    <xsd:element name="Category" ma:index="23" nillable="true" ma:displayName="Category" ma:default="Licensed Images" ma:format="Dropdown" ma:internalName="Category">
      <xsd:simpleType>
        <xsd:restriction base="dms:Choice">
          <xsd:enumeration value="Manulife Buildings"/>
          <xsd:enumeration value="Events"/>
          <xsd:enumeration value="Historic"/>
          <xsd:enumeration value="Licensed Images"/>
          <xsd:enumeration value="Peopl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8" ma:displayName="Title"/>
        <xsd:element ref="dc:subject" minOccurs="0" maxOccurs="1"/>
        <xsd:element ref="dc:description" minOccurs="0" maxOccurs="1"/>
        <xsd:element name="keywords" minOccurs="0" maxOccurs="1" type="xsd:string" ma:index="2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Category xmlns="f68bd50e-8fb4-4ba7-b480-0f2cbe2f9c0d">Licensed Images</Category>
    <ImageCreateDate xmlns="http://schemas.microsoft.com/sharepoint/v3" xsi:nil="true"/>
    <Description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F181EC-74A4-41EF-B917-4253B5F11A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68bd50e-8fb4-4ba7-b480-0f2cbe2f9c0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34B38B11-6B75-4400-8E60-7E8BFA20CF28}">
  <ds:schemaRefs>
    <ds:schemaRef ds:uri="http://schemas.microsoft.com/sharepoint/v3"/>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purl.org/dc/terms/"/>
    <ds:schemaRef ds:uri="http://purl.org/dc/dcmitype/"/>
    <ds:schemaRef ds:uri="f68bd50e-8fb4-4ba7-b480-0f2cbe2f9c0d"/>
    <ds:schemaRef ds:uri="http://www.w3.org/XML/1998/namespace"/>
  </ds:schemaRefs>
</ds:datastoreItem>
</file>

<file path=customXml/itemProps3.xml><?xml version="1.0" encoding="utf-8"?>
<ds:datastoreItem xmlns:ds="http://schemas.openxmlformats.org/officeDocument/2006/customXml" ds:itemID="{0ABB3FFB-147A-41C3-8849-111DB9B4F2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TotalTime>
  <Words>124</Words>
  <Application>Microsoft Office PowerPoint</Application>
  <PresentationFormat>Custom</PresentationFormat>
  <Paragraphs>12</Paragraphs>
  <Slides>5</Slides>
  <Notes>0</Notes>
  <HiddenSlides>0</HiddenSlides>
  <MMClips>0</MMClips>
  <ScaleCrop>false</ScaleCrop>
  <HeadingPairs>
    <vt:vector size="4" baseType="variant">
      <vt:variant>
        <vt:lpstr>Theme</vt:lpstr>
      </vt:variant>
      <vt:variant>
        <vt:i4>2</vt:i4>
      </vt:variant>
      <vt:variant>
        <vt:lpstr>Slide Titles</vt:lpstr>
      </vt:variant>
      <vt:variant>
        <vt:i4>5</vt:i4>
      </vt:variant>
    </vt:vector>
  </HeadingPairs>
  <TitlesOfParts>
    <vt:vector size="7" baseType="lpstr">
      <vt:lpstr>Most common layouts</vt:lpstr>
      <vt:lpstr>Add your own images to Title, Chapter and Thank you slides using these layouts</vt:lpstr>
      <vt:lpstr> </vt:lpstr>
      <vt:lpstr>PowerPoint Presentation</vt:lpstr>
      <vt:lpstr>PowerPoint Presentation</vt:lpstr>
      <vt:lpstr>PowerPoint Presentation</vt:lpstr>
      <vt:lpstr>PowerPoint Presentation</vt:lpstr>
    </vt:vector>
  </TitlesOfParts>
  <Company>Manulife Financial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tayland</dc:creator>
  <cp:lastModifiedBy>Tracey Crewe</cp:lastModifiedBy>
  <cp:revision>221</cp:revision>
  <cp:lastPrinted>2014-07-14T11:55:12Z</cp:lastPrinted>
  <dcterms:created xsi:type="dcterms:W3CDTF">2014-07-07T14:05:26Z</dcterms:created>
  <dcterms:modified xsi:type="dcterms:W3CDTF">2016-03-16T14:54:41Z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0x01010200C462751000EC12459CD599E3BFD7CCB4</vt:lpwstr>
  </property>
</Properties>
</file>